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06" r:id="rId5"/>
    <p:sldId id="314" r:id="rId6"/>
    <p:sldId id="299" r:id="rId7"/>
    <p:sldId id="319" r:id="rId8"/>
    <p:sldId id="304" r:id="rId9"/>
    <p:sldId id="302" r:id="rId10"/>
    <p:sldId id="308" r:id="rId11"/>
    <p:sldId id="316" r:id="rId12"/>
    <p:sldId id="317" r:id="rId13"/>
    <p:sldId id="318" r:id="rId14"/>
    <p:sldId id="309" r:id="rId15"/>
    <p:sldId id="310" r:id="rId16"/>
    <p:sldId id="311" r:id="rId17"/>
    <p:sldId id="313" r:id="rId18"/>
    <p:sldId id="312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F1F8D-2111-4000-84FA-98AF24ABDFED}" v="505" dt="2025-08-06T16:02:43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32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8C55A8-766D-4489-BC1D-7CB83CA40DF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1D3E2F-ABAD-4DB6-BD48-43C73B4B47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Platform is user-driven: No need to manage products or services ourselves</a:t>
          </a:r>
        </a:p>
      </dgm:t>
    </dgm:pt>
    <dgm:pt modelId="{F3CB8A46-3BA9-4989-96D9-1856D43D8633}" type="parTrans" cxnId="{5774C651-D9D9-41A1-9A60-B1AF7ADFF40F}">
      <dgm:prSet/>
      <dgm:spPr/>
      <dgm:t>
        <a:bodyPr/>
        <a:lstStyle/>
        <a:p>
          <a:endParaRPr lang="en-US"/>
        </a:p>
      </dgm:t>
    </dgm:pt>
    <dgm:pt modelId="{800D48AC-61C0-4540-9E6C-44B9C94F12E2}" type="sibTrans" cxnId="{5774C651-D9D9-41A1-9A60-B1AF7ADFF40F}">
      <dgm:prSet/>
      <dgm:spPr/>
      <dgm:t>
        <a:bodyPr/>
        <a:lstStyle/>
        <a:p>
          <a:endParaRPr lang="en-US"/>
        </a:p>
      </dgm:t>
    </dgm:pt>
    <dgm:pt modelId="{307285D3-90D4-4B9E-A534-C31948FB64E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Scalable: Focus only on maintaining servers and improving features</a:t>
          </a:r>
        </a:p>
      </dgm:t>
    </dgm:pt>
    <dgm:pt modelId="{4D8CE524-6801-44CB-8BF3-BC6DFF1E8CF5}" type="parTrans" cxnId="{70015A69-A800-4386-8584-2DA588DA4F59}">
      <dgm:prSet/>
      <dgm:spPr/>
      <dgm:t>
        <a:bodyPr/>
        <a:lstStyle/>
        <a:p>
          <a:endParaRPr lang="en-US"/>
        </a:p>
      </dgm:t>
    </dgm:pt>
    <dgm:pt modelId="{4940A7B3-97DF-4981-A4D3-46B86E6FFCD6}" type="sibTrans" cxnId="{70015A69-A800-4386-8584-2DA588DA4F59}">
      <dgm:prSet/>
      <dgm:spPr/>
      <dgm:t>
        <a:bodyPr/>
        <a:lstStyle/>
        <a:p>
          <a:endParaRPr lang="en-US"/>
        </a:p>
      </dgm:t>
    </dgm:pt>
    <dgm:pt modelId="{8FEA245E-952D-4AD5-AB73-4ACE39FE2F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Free/cheap hosting now; later move to better cloud infrastructure as we grow</a:t>
          </a:r>
        </a:p>
      </dgm:t>
    </dgm:pt>
    <dgm:pt modelId="{CB48B33E-783A-45B0-96EB-9ECEF2668D24}" type="parTrans" cxnId="{2E497CA5-0531-4D19-847E-BEF1E0E4FA8C}">
      <dgm:prSet/>
      <dgm:spPr/>
      <dgm:t>
        <a:bodyPr/>
        <a:lstStyle/>
        <a:p>
          <a:endParaRPr lang="en-US"/>
        </a:p>
      </dgm:t>
    </dgm:pt>
    <dgm:pt modelId="{C832CC06-D43F-45C6-9E67-C472BE128758}" type="sibTrans" cxnId="{2E497CA5-0531-4D19-847E-BEF1E0E4FA8C}">
      <dgm:prSet/>
      <dgm:spPr/>
      <dgm:t>
        <a:bodyPr/>
        <a:lstStyle/>
        <a:p>
          <a:endParaRPr lang="en-US"/>
        </a:p>
      </dgm:t>
    </dgm:pt>
    <dgm:pt modelId="{F18A7A35-F5D4-4F6F-B429-3133FF5DBADF}" type="pres">
      <dgm:prSet presAssocID="{E48C55A8-766D-4489-BC1D-7CB83CA40DF7}" presName="root" presStyleCnt="0">
        <dgm:presLayoutVars>
          <dgm:dir/>
          <dgm:resizeHandles val="exact"/>
        </dgm:presLayoutVars>
      </dgm:prSet>
      <dgm:spPr/>
    </dgm:pt>
    <dgm:pt modelId="{34964BD9-F2CF-48A2-9AA3-4BD5CFB25D79}" type="pres">
      <dgm:prSet presAssocID="{F01D3E2F-ABAD-4DB6-BD48-43C73B4B470D}" presName="compNode" presStyleCnt="0"/>
      <dgm:spPr/>
    </dgm:pt>
    <dgm:pt modelId="{E49DBE03-687A-467A-9C10-9DF1C6D25DE3}" type="pres">
      <dgm:prSet presAssocID="{F01D3E2F-ABAD-4DB6-BD48-43C73B4B470D}" presName="iconBgRect" presStyleLbl="bgShp" presStyleIdx="0" presStyleCnt="3"/>
      <dgm:spPr/>
    </dgm:pt>
    <dgm:pt modelId="{6E6D24FE-5238-49A6-BEF3-E3552BBED7B9}" type="pres">
      <dgm:prSet presAssocID="{F01D3E2F-ABAD-4DB6-BD48-43C73B4B47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C4E33A9-9738-4E5E-BF23-B42FEEAEB75F}" type="pres">
      <dgm:prSet presAssocID="{F01D3E2F-ABAD-4DB6-BD48-43C73B4B470D}" presName="spaceRect" presStyleCnt="0"/>
      <dgm:spPr/>
    </dgm:pt>
    <dgm:pt modelId="{FDF8BEE9-7D55-4587-AD09-6F6693A89F69}" type="pres">
      <dgm:prSet presAssocID="{F01D3E2F-ABAD-4DB6-BD48-43C73B4B470D}" presName="textRect" presStyleLbl="revTx" presStyleIdx="0" presStyleCnt="3">
        <dgm:presLayoutVars>
          <dgm:chMax val="1"/>
          <dgm:chPref val="1"/>
        </dgm:presLayoutVars>
      </dgm:prSet>
      <dgm:spPr/>
    </dgm:pt>
    <dgm:pt modelId="{5A2E98BE-A166-43A2-875D-1D0689D32E53}" type="pres">
      <dgm:prSet presAssocID="{800D48AC-61C0-4540-9E6C-44B9C94F12E2}" presName="sibTrans" presStyleCnt="0"/>
      <dgm:spPr/>
    </dgm:pt>
    <dgm:pt modelId="{B071C5AD-9AFA-488B-8AF0-01B225098475}" type="pres">
      <dgm:prSet presAssocID="{307285D3-90D4-4B9E-A534-C31948FB64E2}" presName="compNode" presStyleCnt="0"/>
      <dgm:spPr/>
    </dgm:pt>
    <dgm:pt modelId="{19460807-19E0-4593-B710-5C22DD928F2C}" type="pres">
      <dgm:prSet presAssocID="{307285D3-90D4-4B9E-A534-C31948FB64E2}" presName="iconBgRect" presStyleLbl="bgShp" presStyleIdx="1" presStyleCnt="3"/>
      <dgm:spPr/>
    </dgm:pt>
    <dgm:pt modelId="{DFACF61F-50E4-4753-A271-4A6250117449}" type="pres">
      <dgm:prSet presAssocID="{307285D3-90D4-4B9E-A534-C31948FB64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CF5313-FCB7-4AF3-AC9D-C48B2699DE04}" type="pres">
      <dgm:prSet presAssocID="{307285D3-90D4-4B9E-A534-C31948FB64E2}" presName="spaceRect" presStyleCnt="0"/>
      <dgm:spPr/>
    </dgm:pt>
    <dgm:pt modelId="{D6EDCEAF-BC2B-4336-96AE-601B15F25AE1}" type="pres">
      <dgm:prSet presAssocID="{307285D3-90D4-4B9E-A534-C31948FB64E2}" presName="textRect" presStyleLbl="revTx" presStyleIdx="1" presStyleCnt="3">
        <dgm:presLayoutVars>
          <dgm:chMax val="1"/>
          <dgm:chPref val="1"/>
        </dgm:presLayoutVars>
      </dgm:prSet>
      <dgm:spPr/>
    </dgm:pt>
    <dgm:pt modelId="{60C90B3A-8A31-4D3C-A2D0-114D63B92162}" type="pres">
      <dgm:prSet presAssocID="{4940A7B3-97DF-4981-A4D3-46B86E6FFCD6}" presName="sibTrans" presStyleCnt="0"/>
      <dgm:spPr/>
    </dgm:pt>
    <dgm:pt modelId="{25D63806-F5D8-45A0-9450-CA51B8FA17A8}" type="pres">
      <dgm:prSet presAssocID="{8FEA245E-952D-4AD5-AB73-4ACE39FE2F2A}" presName="compNode" presStyleCnt="0"/>
      <dgm:spPr/>
    </dgm:pt>
    <dgm:pt modelId="{A9A43E1F-4FAA-404B-883C-C960E18D132C}" type="pres">
      <dgm:prSet presAssocID="{8FEA245E-952D-4AD5-AB73-4ACE39FE2F2A}" presName="iconBgRect" presStyleLbl="bgShp" presStyleIdx="2" presStyleCnt="3"/>
      <dgm:spPr/>
    </dgm:pt>
    <dgm:pt modelId="{8580E7A7-333A-4639-ABF7-F6EBF60A2354}" type="pres">
      <dgm:prSet presAssocID="{8FEA245E-952D-4AD5-AB73-4ACE39FE2F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CA29F80-7F96-4361-8098-CBF584258DBE}" type="pres">
      <dgm:prSet presAssocID="{8FEA245E-952D-4AD5-AB73-4ACE39FE2F2A}" presName="spaceRect" presStyleCnt="0"/>
      <dgm:spPr/>
    </dgm:pt>
    <dgm:pt modelId="{F8EE01AE-711F-48EA-990A-79E76D3B1941}" type="pres">
      <dgm:prSet presAssocID="{8FEA245E-952D-4AD5-AB73-4ACE39FE2F2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0015A69-A800-4386-8584-2DA588DA4F59}" srcId="{E48C55A8-766D-4489-BC1D-7CB83CA40DF7}" destId="{307285D3-90D4-4B9E-A534-C31948FB64E2}" srcOrd="1" destOrd="0" parTransId="{4D8CE524-6801-44CB-8BF3-BC6DFF1E8CF5}" sibTransId="{4940A7B3-97DF-4981-A4D3-46B86E6FFCD6}"/>
    <dgm:cxn modelId="{5774C651-D9D9-41A1-9A60-B1AF7ADFF40F}" srcId="{E48C55A8-766D-4489-BC1D-7CB83CA40DF7}" destId="{F01D3E2F-ABAD-4DB6-BD48-43C73B4B470D}" srcOrd="0" destOrd="0" parTransId="{F3CB8A46-3BA9-4989-96D9-1856D43D8633}" sibTransId="{800D48AC-61C0-4540-9E6C-44B9C94F12E2}"/>
    <dgm:cxn modelId="{3F8FCF94-1CB1-4D1A-A0B2-B4AC1ECFEF3B}" type="presOf" srcId="{8FEA245E-952D-4AD5-AB73-4ACE39FE2F2A}" destId="{F8EE01AE-711F-48EA-990A-79E76D3B1941}" srcOrd="0" destOrd="0" presId="urn:microsoft.com/office/officeart/2018/5/layout/IconCircleLabelList"/>
    <dgm:cxn modelId="{2E497CA5-0531-4D19-847E-BEF1E0E4FA8C}" srcId="{E48C55A8-766D-4489-BC1D-7CB83CA40DF7}" destId="{8FEA245E-952D-4AD5-AB73-4ACE39FE2F2A}" srcOrd="2" destOrd="0" parTransId="{CB48B33E-783A-45B0-96EB-9ECEF2668D24}" sibTransId="{C832CC06-D43F-45C6-9E67-C472BE128758}"/>
    <dgm:cxn modelId="{A0683DDE-B892-44B4-BB76-CCAFCE4D0D24}" type="presOf" srcId="{F01D3E2F-ABAD-4DB6-BD48-43C73B4B470D}" destId="{FDF8BEE9-7D55-4587-AD09-6F6693A89F69}" srcOrd="0" destOrd="0" presId="urn:microsoft.com/office/officeart/2018/5/layout/IconCircleLabelList"/>
    <dgm:cxn modelId="{0E0DBDE0-38BB-469B-BD38-4FBC13642C80}" type="presOf" srcId="{E48C55A8-766D-4489-BC1D-7CB83CA40DF7}" destId="{F18A7A35-F5D4-4F6F-B429-3133FF5DBADF}" srcOrd="0" destOrd="0" presId="urn:microsoft.com/office/officeart/2018/5/layout/IconCircleLabelList"/>
    <dgm:cxn modelId="{9A638CFD-2021-4BC8-BFCC-EBBAD5A9408B}" type="presOf" srcId="{307285D3-90D4-4B9E-A534-C31948FB64E2}" destId="{D6EDCEAF-BC2B-4336-96AE-601B15F25AE1}" srcOrd="0" destOrd="0" presId="urn:microsoft.com/office/officeart/2018/5/layout/IconCircleLabelList"/>
    <dgm:cxn modelId="{54786DAD-A2D5-4EF8-A761-60E897351B28}" type="presParOf" srcId="{F18A7A35-F5D4-4F6F-B429-3133FF5DBADF}" destId="{34964BD9-F2CF-48A2-9AA3-4BD5CFB25D79}" srcOrd="0" destOrd="0" presId="urn:microsoft.com/office/officeart/2018/5/layout/IconCircleLabelList"/>
    <dgm:cxn modelId="{4739264F-2399-407A-8DF4-2B6D4636C33F}" type="presParOf" srcId="{34964BD9-F2CF-48A2-9AA3-4BD5CFB25D79}" destId="{E49DBE03-687A-467A-9C10-9DF1C6D25DE3}" srcOrd="0" destOrd="0" presId="urn:microsoft.com/office/officeart/2018/5/layout/IconCircleLabelList"/>
    <dgm:cxn modelId="{AC9F28BB-0BDC-45F7-A9BB-E85B998416CF}" type="presParOf" srcId="{34964BD9-F2CF-48A2-9AA3-4BD5CFB25D79}" destId="{6E6D24FE-5238-49A6-BEF3-E3552BBED7B9}" srcOrd="1" destOrd="0" presId="urn:microsoft.com/office/officeart/2018/5/layout/IconCircleLabelList"/>
    <dgm:cxn modelId="{34FE8167-7016-4ADC-A088-50628238F556}" type="presParOf" srcId="{34964BD9-F2CF-48A2-9AA3-4BD5CFB25D79}" destId="{FC4E33A9-9738-4E5E-BF23-B42FEEAEB75F}" srcOrd="2" destOrd="0" presId="urn:microsoft.com/office/officeart/2018/5/layout/IconCircleLabelList"/>
    <dgm:cxn modelId="{BD748FDC-A8F8-444C-92D7-5F787FD0966E}" type="presParOf" srcId="{34964BD9-F2CF-48A2-9AA3-4BD5CFB25D79}" destId="{FDF8BEE9-7D55-4587-AD09-6F6693A89F69}" srcOrd="3" destOrd="0" presId="urn:microsoft.com/office/officeart/2018/5/layout/IconCircleLabelList"/>
    <dgm:cxn modelId="{0A70DA93-9510-4DFD-B4A0-61AD52C29F99}" type="presParOf" srcId="{F18A7A35-F5D4-4F6F-B429-3133FF5DBADF}" destId="{5A2E98BE-A166-43A2-875D-1D0689D32E53}" srcOrd="1" destOrd="0" presId="urn:microsoft.com/office/officeart/2018/5/layout/IconCircleLabelList"/>
    <dgm:cxn modelId="{AA4145D7-AEB4-404A-B135-AA2913DF9AA0}" type="presParOf" srcId="{F18A7A35-F5D4-4F6F-B429-3133FF5DBADF}" destId="{B071C5AD-9AFA-488B-8AF0-01B225098475}" srcOrd="2" destOrd="0" presId="urn:microsoft.com/office/officeart/2018/5/layout/IconCircleLabelList"/>
    <dgm:cxn modelId="{4CAC7CB6-089A-4D76-8A65-C5401A117AD9}" type="presParOf" srcId="{B071C5AD-9AFA-488B-8AF0-01B225098475}" destId="{19460807-19E0-4593-B710-5C22DD928F2C}" srcOrd="0" destOrd="0" presId="urn:microsoft.com/office/officeart/2018/5/layout/IconCircleLabelList"/>
    <dgm:cxn modelId="{ADD0E4A5-F557-4063-AF9C-7C8ADD1466C5}" type="presParOf" srcId="{B071C5AD-9AFA-488B-8AF0-01B225098475}" destId="{DFACF61F-50E4-4753-A271-4A6250117449}" srcOrd="1" destOrd="0" presId="urn:microsoft.com/office/officeart/2018/5/layout/IconCircleLabelList"/>
    <dgm:cxn modelId="{224B563E-E526-431A-89D1-D9092D587EF0}" type="presParOf" srcId="{B071C5AD-9AFA-488B-8AF0-01B225098475}" destId="{46CF5313-FCB7-4AF3-AC9D-C48B2699DE04}" srcOrd="2" destOrd="0" presId="urn:microsoft.com/office/officeart/2018/5/layout/IconCircleLabelList"/>
    <dgm:cxn modelId="{B193E93D-5F6E-47BF-854B-11795127BB82}" type="presParOf" srcId="{B071C5AD-9AFA-488B-8AF0-01B225098475}" destId="{D6EDCEAF-BC2B-4336-96AE-601B15F25AE1}" srcOrd="3" destOrd="0" presId="urn:microsoft.com/office/officeart/2018/5/layout/IconCircleLabelList"/>
    <dgm:cxn modelId="{B262AFEC-D88C-420E-AE9B-59A81C4ADBF2}" type="presParOf" srcId="{F18A7A35-F5D4-4F6F-B429-3133FF5DBADF}" destId="{60C90B3A-8A31-4D3C-A2D0-114D63B92162}" srcOrd="3" destOrd="0" presId="urn:microsoft.com/office/officeart/2018/5/layout/IconCircleLabelList"/>
    <dgm:cxn modelId="{2E497BC1-2871-4643-AD26-FE4AC5487ABE}" type="presParOf" srcId="{F18A7A35-F5D4-4F6F-B429-3133FF5DBADF}" destId="{25D63806-F5D8-45A0-9450-CA51B8FA17A8}" srcOrd="4" destOrd="0" presId="urn:microsoft.com/office/officeart/2018/5/layout/IconCircleLabelList"/>
    <dgm:cxn modelId="{9077A9D6-6F51-4C43-AB67-4801A2865F01}" type="presParOf" srcId="{25D63806-F5D8-45A0-9450-CA51B8FA17A8}" destId="{A9A43E1F-4FAA-404B-883C-C960E18D132C}" srcOrd="0" destOrd="0" presId="urn:microsoft.com/office/officeart/2018/5/layout/IconCircleLabelList"/>
    <dgm:cxn modelId="{EFA47C7C-F3D8-4F3E-8AC2-72C6F05859A4}" type="presParOf" srcId="{25D63806-F5D8-45A0-9450-CA51B8FA17A8}" destId="{8580E7A7-333A-4639-ABF7-F6EBF60A2354}" srcOrd="1" destOrd="0" presId="urn:microsoft.com/office/officeart/2018/5/layout/IconCircleLabelList"/>
    <dgm:cxn modelId="{E52F6262-46BC-459B-A3EC-FE5A85902785}" type="presParOf" srcId="{25D63806-F5D8-45A0-9450-CA51B8FA17A8}" destId="{ECA29F80-7F96-4361-8098-CBF584258DBE}" srcOrd="2" destOrd="0" presId="urn:microsoft.com/office/officeart/2018/5/layout/IconCircleLabelList"/>
    <dgm:cxn modelId="{B33B7041-DABC-4AA4-91D9-FE2B2B01CB1D}" type="presParOf" srcId="{25D63806-F5D8-45A0-9450-CA51B8FA17A8}" destId="{F8EE01AE-711F-48EA-990A-79E76D3B19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DBE03-687A-467A-9C10-9DF1C6D25DE3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D24FE-5238-49A6-BEF3-E3552BBED7B9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8BEE9-7D55-4587-AD09-6F6693A89F69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Platform is user-driven: No need to manage products or services ourselves</a:t>
          </a:r>
        </a:p>
      </dsp:txBody>
      <dsp:txXfrm>
        <a:off x="75768" y="3053169"/>
        <a:ext cx="3093750" cy="720000"/>
      </dsp:txXfrm>
    </dsp:sp>
    <dsp:sp modelId="{19460807-19E0-4593-B710-5C22DD928F2C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CF61F-50E4-4753-A271-4A6250117449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DCEAF-BC2B-4336-96AE-601B15F25AE1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Scalable: Focus only on maintaining servers and improving features</a:t>
          </a:r>
        </a:p>
      </dsp:txBody>
      <dsp:txXfrm>
        <a:off x="3710925" y="3053169"/>
        <a:ext cx="3093750" cy="720000"/>
      </dsp:txXfrm>
    </dsp:sp>
    <dsp:sp modelId="{A9A43E1F-4FAA-404B-883C-C960E18D132C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0E7A7-333A-4639-ABF7-F6EBF60A2354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E01AE-711F-48EA-990A-79E76D3B1941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Free/cheap hosting now; later move to better cloud infrastructure as we grow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25855-C035-4B47-9FFB-7A92E12EFA08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21974-FD2A-4627-B9F8-395ED657DD4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7397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2EC0F-DBE1-4CC3-9D54-DCDB2814780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498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2EC0F-DBE1-4CC3-9D54-DCDB2814780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805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8ED9-74F3-E553-FD09-82E3E260B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259BF-7871-F622-4314-2BFB7AB75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3DE36-07C3-8885-ED31-C497D1B94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AEC50-3DDA-9FE8-68C6-FFB8294A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EA93B-3219-CD3E-35D2-152D1FDB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616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9FE4-89A4-E875-0F1F-F0F4F9E5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88BE1-00E4-F482-991F-075626732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D6B59-2F4E-CC21-8183-A4BAFA29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13882-68DA-FE79-68AF-161AC078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2B697-2EED-3E85-BFCB-6F533C38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202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82E4DD-BF86-7A14-F4F6-8C35583CF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7FAFD-50B8-E961-2DDA-D0A828A6C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CEE2C-2954-5641-9267-FFB9AA2D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08FB2-F231-49B9-7F43-15035CBA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B2BBD-DABC-8D55-3C4F-189CC2B6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085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7CA1-825B-7F51-A72B-420DF1D1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604C9-106E-A4B2-64A5-9CA54BD7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D1AFB-BCDB-ABEE-1917-258FFFCB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0E5C3-1DDB-89CA-BEA2-51A4D7C0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3765-1654-430E-F16E-F59E7E79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491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D046-D600-3504-CECC-6FB49E2F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03D16-4971-CC83-EAEE-87D7D3E21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7CBDF-CB13-DA68-46B3-049BF87A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580BA-0491-B26F-5845-0F7F7868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8BFCD-92F3-A64D-6AEB-11E220DB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825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E4DD-EAA3-0678-B4A9-8EC613DC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3647-71C7-B119-0240-184D8BE62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5538D-23B7-5054-B5B7-37489680F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E76F-32FA-33B1-A4C8-32EADF1F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BDB79-BA31-D499-67A9-1871D80E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B05BB-4FBC-9D02-8E3B-04335E3E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177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9D04-C08A-EC83-7CA1-EEC87717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63BD1-4C85-74F4-585A-3C30693F0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7C53C-8AA2-C892-9289-6A1094270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E42C73-5F55-7DDC-274F-489B94B54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6F457-1C98-AF24-9153-2103595F0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9B5419-B271-79BB-397D-FBFBE6A5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8A5D9-1B23-0A57-B6D9-FE60F30F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4C014-74DE-BA03-E873-A197F237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087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ACA8-AF2C-6707-6A8D-C36BA5ED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64E58-972D-2FCC-EE88-46DFCCF48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552CD-97E9-CE7B-8116-D56648F6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201F3-7982-6976-B67E-43D14A7E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440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D05AC-B757-5F58-56FB-E7BD0762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CFB3D-C7DD-5282-0C7E-6CDFFF36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DCAFE-1093-A73F-5348-5C7E5D76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133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F3A5-0005-5123-9A99-2C7E07EF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85C1F-87CC-B417-E540-B6E335F3A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A07C5-54B4-505F-112C-1E3FB6EA6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55B4B-3954-4C8E-2197-50185D80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2830E-12D0-FF1A-B84E-A29B546A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85D58-31A2-CB97-EDA6-954CEE10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091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973D-9F60-C9B9-9E7F-AE9B4FDC7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341F43-2A06-B1AE-74DF-5BD3B8268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A8B77-3CBE-3E5A-5BD9-68AAA1392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00794-8101-B5FE-FD9F-6AEEBC7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5A309-69E8-8089-FC22-11E3CBEB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B1D6A-5502-2FDE-5C0F-CD64A28C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467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3A058-1498-5684-5995-9963473B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DDBE8-9285-C6EC-0D8B-D382740FD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F91D-E84E-5850-0A0B-9C3765290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AE20E1-B085-4774-B3A3-C5521206A6BB}" type="datetimeFigureOut">
              <a:rPr lang="en-ID" smtClean="0"/>
              <a:t>06/08/2025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6B2A2-68BB-3967-5500-AE24DA8BA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B72EA-1B50-41BD-3D2B-EDED144F0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AAA7E1-8370-4B41-B7F7-6C0500690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854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9A328A79-7D5D-0CB8-1D9B-430D2BE8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27" b="-1"/>
          <a:stretch>
            <a:fillRect/>
          </a:stretch>
        </p:blipFill>
        <p:spPr>
          <a:xfrm>
            <a:off x="9339209" y="10"/>
            <a:ext cx="7659067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8AD03-1BD2-CFC2-896B-E416B5E2F02B}"/>
              </a:ext>
            </a:extLst>
          </p:cNvPr>
          <p:cNvSpPr txBox="1"/>
          <p:nvPr/>
        </p:nvSpPr>
        <p:spPr>
          <a:xfrm>
            <a:off x="481029" y="848508"/>
            <a:ext cx="8739171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“Have you ever owned something valuable that just sat there collecting dust, while someone else desperately needed it?”</a:t>
            </a:r>
            <a:endParaRPr lang="en-US" sz="3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C66C21E3-20BE-96BC-D1C8-B3C07007A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75461" y="10122715"/>
            <a:ext cx="9406666" cy="3526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</a:rPr>
              <a:t>Let’s create a platform where sharing builds value — both economic and social.”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63A9FE-472A-A45E-C45E-C70E0FC83F95}"/>
              </a:ext>
            </a:extLst>
          </p:cNvPr>
          <p:cNvSpPr txBox="1"/>
          <p:nvPr/>
        </p:nvSpPr>
        <p:spPr>
          <a:xfrm>
            <a:off x="558800" y="8428203"/>
            <a:ext cx="1116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Why let your tools rust or skills go unused when someone nearby needs them right now?</a:t>
            </a:r>
            <a:endParaRPr lang="en-ID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62F36C-C280-93B5-6935-A796E8186731}"/>
              </a:ext>
            </a:extLst>
          </p:cNvPr>
          <p:cNvSpPr txBox="1"/>
          <p:nvPr/>
        </p:nvSpPr>
        <p:spPr>
          <a:xfrm>
            <a:off x="-9291528" y="11711558"/>
            <a:ext cx="82169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Together, we’re not just building an app.</a:t>
            </a:r>
            <a:b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We’re building a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community of meaningful exchange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37995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CA8133A8-A6B5-C525-9FA2-A0FDC130F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" b="7678"/>
          <a:stretch>
            <a:fillRect/>
          </a:stretch>
        </p:blipFill>
        <p:spPr>
          <a:xfrm>
            <a:off x="45921" y="276018"/>
            <a:ext cx="7528157" cy="6305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C80B4-16D0-2A5C-113A-33391D4CFF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415" r="6914" b="-2"/>
          <a:stretch>
            <a:fillRect/>
          </a:stretch>
        </p:blipFill>
        <p:spPr>
          <a:xfrm>
            <a:off x="-7579653" y="10"/>
            <a:ext cx="5666547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B5C45-1F7A-6B12-9FA7-6C6732CB1FB8}"/>
              </a:ext>
            </a:extLst>
          </p:cNvPr>
          <p:cNvSpPr txBox="1"/>
          <p:nvPr/>
        </p:nvSpPr>
        <p:spPr>
          <a:xfrm>
            <a:off x="13304457" y="2875334"/>
            <a:ext cx="5651499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200" dirty="0">
                <a:solidFill>
                  <a:schemeClr val="bg1"/>
                </a:solidFill>
              </a:rPr>
              <a:t>IDK !</a:t>
            </a:r>
          </a:p>
        </p:txBody>
      </p:sp>
      <p:pic>
        <p:nvPicPr>
          <p:cNvPr id="6154" name="Picture 10" descr="Amitabh Bacchan Meme Template | Amitabh Memes | Meme Templates Free ...">
            <a:extLst>
              <a:ext uri="{FF2B5EF4-FFF2-40B4-BE49-F238E27FC236}">
                <a16:creationId xmlns:a16="http://schemas.microsoft.com/office/drawing/2014/main" id="{6B1B0585-ADEC-8824-E1FC-BF2274304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-127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holding a phone to his ear&#10;&#10;AI-generated content may be incorrect.">
            <a:extLst>
              <a:ext uri="{FF2B5EF4-FFF2-40B4-BE49-F238E27FC236}">
                <a16:creationId xmlns:a16="http://schemas.microsoft.com/office/drawing/2014/main" id="{188C0E03-E7B0-97E7-4D36-4E5B36656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63" y="7522592"/>
            <a:ext cx="6493837" cy="364771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F255793-BE18-E336-CF83-05E1DB9CD46D}"/>
              </a:ext>
            </a:extLst>
          </p:cNvPr>
          <p:cNvGrpSpPr/>
          <p:nvPr/>
        </p:nvGrpSpPr>
        <p:grpSpPr>
          <a:xfrm>
            <a:off x="12564574" y="4680894"/>
            <a:ext cx="6051765" cy="2841698"/>
            <a:chOff x="382915" y="2051740"/>
            <a:chExt cx="5716619" cy="2798761"/>
          </a:xfrm>
        </p:grpSpPr>
        <p:pic>
          <p:nvPicPr>
            <p:cNvPr id="22" name="Paisa-Hi-Paisa-Hoga">
              <a:hlinkClick r:id="" action="ppaction://media"/>
              <a:extLst>
                <a:ext uri="{FF2B5EF4-FFF2-40B4-BE49-F238E27FC236}">
                  <a16:creationId xmlns:a16="http://schemas.microsoft.com/office/drawing/2014/main" id="{0611458D-9A98-36EF-76E0-ACD30C2B02E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82916" y="2051740"/>
              <a:ext cx="5716618" cy="27987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F183EF-37DF-5224-545A-B4C88B7F7384}"/>
                </a:ext>
              </a:extLst>
            </p:cNvPr>
            <p:cNvSpPr txBox="1"/>
            <p:nvPr/>
          </p:nvSpPr>
          <p:spPr>
            <a:xfrm>
              <a:off x="382915" y="4327282"/>
              <a:ext cx="5713080" cy="45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1480">
                <a:spcAft>
                  <a:spcPts val="600"/>
                </a:spcAft>
              </a:pPr>
              <a:r>
                <a:rPr lang="en-US" sz="240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Paisa Hi Paisa Hoga </a:t>
              </a:r>
              <a:endParaRPr lang="en-ID" sz="4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62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91E7CF-369E-04A2-31C7-FBFE5E946A2A}"/>
              </a:ext>
            </a:extLst>
          </p:cNvPr>
          <p:cNvSpPr txBox="1"/>
          <p:nvPr/>
        </p:nvSpPr>
        <p:spPr>
          <a:xfrm>
            <a:off x="804672" y="802955"/>
            <a:ext cx="5145024" cy="1454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Monetization Plan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(How Platform Earns)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DC887-2144-4C9F-DB5A-C731B5A03E81}"/>
              </a:ext>
            </a:extLst>
          </p:cNvPr>
          <p:cNvSpPr txBox="1"/>
          <p:nvPr/>
        </p:nvSpPr>
        <p:spPr>
          <a:xfrm>
            <a:off x="804672" y="2421682"/>
            <a:ext cx="4553909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Platform fee: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1% fee from vendor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0.5% from consumer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Total: 1.5% per successful transaction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Featured Listings: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 Vendors can pay to show their listings on top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Ad Revenue: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 Ads will be shown smartly in-app and on the site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0C5F9A-47BA-274E-D367-2F6DBCE5A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 b="10448"/>
          <a:stretch/>
        </p:blipFill>
        <p:spPr>
          <a:xfrm>
            <a:off x="9366522" y="4374946"/>
            <a:ext cx="2523717" cy="199636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6BFFCC4-661F-835F-7A00-FB3710344A61}"/>
              </a:ext>
            </a:extLst>
          </p:cNvPr>
          <p:cNvGrpSpPr/>
          <p:nvPr/>
        </p:nvGrpSpPr>
        <p:grpSpPr>
          <a:xfrm>
            <a:off x="5842000" y="486693"/>
            <a:ext cx="6051765" cy="2841698"/>
            <a:chOff x="382915" y="2051740"/>
            <a:chExt cx="5716619" cy="2798761"/>
          </a:xfrm>
        </p:grpSpPr>
        <p:pic>
          <p:nvPicPr>
            <p:cNvPr id="18" name="Paisa-Hi-Paisa-Hoga">
              <a:hlinkClick r:id="" action="ppaction://media"/>
              <a:extLst>
                <a:ext uri="{FF2B5EF4-FFF2-40B4-BE49-F238E27FC236}">
                  <a16:creationId xmlns:a16="http://schemas.microsoft.com/office/drawing/2014/main" id="{EF5F5394-C5FC-524E-8BB1-A42E75D09A5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382916" y="2051740"/>
              <a:ext cx="5716618" cy="27987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C09542-6F9C-E74C-E63E-D1FDF7EBDAAE}"/>
                </a:ext>
              </a:extLst>
            </p:cNvPr>
            <p:cNvSpPr txBox="1"/>
            <p:nvPr/>
          </p:nvSpPr>
          <p:spPr>
            <a:xfrm>
              <a:off x="382915" y="4327282"/>
              <a:ext cx="5713080" cy="45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1480">
                <a:spcAft>
                  <a:spcPts val="600"/>
                </a:spcAft>
              </a:pPr>
              <a:r>
                <a:rPr lang="en-US" sz="240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Paisa Hi Paisa Hoga </a:t>
              </a:r>
              <a:endParaRPr lang="en-ID" sz="4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0" name="Picture 10" descr="Amitabh Bacchan Meme Template | Amitabh Memes | Meme Templates Free ...">
            <a:extLst>
              <a:ext uri="{FF2B5EF4-FFF2-40B4-BE49-F238E27FC236}">
                <a16:creationId xmlns:a16="http://schemas.microsoft.com/office/drawing/2014/main" id="{9CF95391-1C75-6CBE-6997-D7A7C4314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-401369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91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5EC3B-7253-064D-66D1-591D51CC2C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132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5C9A3A-52B1-6C5B-BBE7-5A12E3DCE7B2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Survival &amp; Long-Term Vision</a:t>
            </a:r>
          </a:p>
        </p:txBody>
      </p:sp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8D2E10E8-609F-C5C7-C520-E7C35EF84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5611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911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11C43F-F94A-0099-5B1E-3E641FBE2722}"/>
              </a:ext>
            </a:extLst>
          </p:cNvPr>
          <p:cNvSpPr txBox="1"/>
          <p:nvPr/>
        </p:nvSpPr>
        <p:spPr>
          <a:xfrm>
            <a:off x="838200" y="448721"/>
            <a:ext cx="4707671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Deliverables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582E28-ADC8-0FEB-138D-BB6093C30D3E}"/>
              </a:ext>
            </a:extLst>
          </p:cNvPr>
          <p:cNvSpPr txBox="1"/>
          <p:nvPr/>
        </p:nvSpPr>
        <p:spPr>
          <a:xfrm>
            <a:off x="897769" y="1909192"/>
            <a:ext cx="5198231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🖥 Desktop App (Windows, mac, Linux)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📱 Android App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📱 iOS App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🛠 PWA (Progressive Web App) for browser 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oup of devices with a calendar on the screen&#10;&#10;AI-generated content may be incorrect.">
            <a:extLst>
              <a:ext uri="{FF2B5EF4-FFF2-40B4-BE49-F238E27FC236}">
                <a16:creationId xmlns:a16="http://schemas.microsoft.com/office/drawing/2014/main" id="{A0FF1017-36EF-3301-41B7-756746156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2" r="19178"/>
          <a:stretch>
            <a:fillRect/>
          </a:stretch>
        </p:blipFill>
        <p:spPr>
          <a:xfrm>
            <a:off x="3702624" y="528843"/>
            <a:ext cx="1078251" cy="1304963"/>
          </a:xfrm>
          <a:prstGeom prst="rect">
            <a:avLst/>
          </a:prstGeom>
        </p:spPr>
      </p:pic>
      <p:pic>
        <p:nvPicPr>
          <p:cNvPr id="13314" name="Picture 2" descr="Maal Kidhar Hai - Indian Meme Templates">
            <a:extLst>
              <a:ext uri="{FF2B5EF4-FFF2-40B4-BE49-F238E27FC236}">
                <a16:creationId xmlns:a16="http://schemas.microsoft.com/office/drawing/2014/main" id="{8C2C1A41-8ACD-E818-34E4-2CEA5B40A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990" y="23242"/>
            <a:ext cx="4865370" cy="249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Bhai Kya Kar Raha Hai Tu - Ashneer Grover Meme Template">
            <a:extLst>
              <a:ext uri="{FF2B5EF4-FFF2-40B4-BE49-F238E27FC236}">
                <a16:creationId xmlns:a16="http://schemas.microsoft.com/office/drawing/2014/main" id="{91904364-2A96-1944-843A-E65E8F490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216" y="3887676"/>
            <a:ext cx="4430144" cy="265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42D1B922-6910-FA7D-0DBB-881D9FC6BD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398" b="-1"/>
          <a:stretch>
            <a:fillRect/>
          </a:stretch>
        </p:blipFill>
        <p:spPr>
          <a:xfrm>
            <a:off x="12704861" y="947400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512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2D9B-650D-D618-3F82-1035B1695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8540BFB-5285-D63A-CE61-FD98A717A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6EA61-13A0-6CB9-1E77-4E7708816336}"/>
              </a:ext>
            </a:extLst>
          </p:cNvPr>
          <p:cNvSpPr txBox="1"/>
          <p:nvPr/>
        </p:nvSpPr>
        <p:spPr>
          <a:xfrm>
            <a:off x="295276" y="441581"/>
            <a:ext cx="4391024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Technology Stack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76DB3-C33E-E429-B7E0-9BF562C603A3}"/>
              </a:ext>
            </a:extLst>
          </p:cNvPr>
          <p:cNvSpPr txBox="1"/>
          <p:nvPr/>
        </p:nvSpPr>
        <p:spPr>
          <a:xfrm>
            <a:off x="469900" y="2206600"/>
            <a:ext cx="5626100" cy="348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 fontAlgn="ct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Flutter (Android, iOS, Web)</a:t>
            </a:r>
          </a:p>
          <a:p>
            <a:pPr marL="342900" indent="-342900" fontAlgn="ct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Django (REST API)</a:t>
            </a:r>
          </a:p>
          <a:p>
            <a:pPr marL="342900" indent="-342900" fontAlgn="ct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PostgreSQL (Database)</a:t>
            </a:r>
          </a:p>
          <a:p>
            <a:pPr marL="342900" indent="-342900" fontAlgn="ct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Stripe / </a:t>
            </a:r>
            <a:r>
              <a:rPr lang="en-ID" sz="2400" dirty="0" err="1">
                <a:solidFill>
                  <a:schemeClr val="bg1"/>
                </a:solidFill>
              </a:rPr>
              <a:t>eSewa</a:t>
            </a:r>
            <a:r>
              <a:rPr lang="en-ID" sz="2400" dirty="0">
                <a:solidFill>
                  <a:schemeClr val="bg1"/>
                </a:solidFill>
              </a:rPr>
              <a:t> / Khalti</a:t>
            </a:r>
          </a:p>
          <a:p>
            <a:pPr marL="342900" indent="-342900" fontAlgn="ct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Amazon S3 / Django Media (App CDN) </a:t>
            </a:r>
          </a:p>
          <a:p>
            <a:pPr marL="342900" indent="-342900" fontAlgn="ct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JWT or OAuth2 ( Authentication)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B493FD9-16DE-EAE1-547A-73B3D453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98" b="-1"/>
          <a:stretch>
            <a:fillRect/>
          </a:stretch>
        </p:blipFill>
        <p:spPr>
          <a:xfrm>
            <a:off x="6219824" y="735367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640B7B8-9952-4D53-C836-F6A2550D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B80857-A778-B518-1D06-D722BB46D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5173FB9-13AE-BFF7-4B6E-AF7E49228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2" descr="Maal Kidhar Hai - Indian Meme Templates">
            <a:extLst>
              <a:ext uri="{FF2B5EF4-FFF2-40B4-BE49-F238E27FC236}">
                <a16:creationId xmlns:a16="http://schemas.microsoft.com/office/drawing/2014/main" id="{C71216AF-62D0-6C49-ED3B-8861998E1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30" y="-3463409"/>
            <a:ext cx="4865370" cy="249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hai Kya Kar Raha Hai Tu - Ashneer Grover Meme Template">
            <a:extLst>
              <a:ext uri="{FF2B5EF4-FFF2-40B4-BE49-F238E27FC236}">
                <a16:creationId xmlns:a16="http://schemas.microsoft.com/office/drawing/2014/main" id="{9264BAEA-78A1-F218-F831-B0A8B6EB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43" y="7824106"/>
            <a:ext cx="4430144" cy="265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F8D0A-D700-3076-9C28-851099004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321529" y="10"/>
            <a:ext cx="67817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42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D5D8AF-87CB-DDA0-CD86-E25918655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7817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031FB-3B62-AC5F-B5C3-D5564CDD7332}"/>
              </a:ext>
            </a:extLst>
          </p:cNvPr>
          <p:cNvSpPr txBox="1"/>
          <p:nvPr/>
        </p:nvSpPr>
        <p:spPr>
          <a:xfrm>
            <a:off x="8395868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plans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8533DE0-B47C-D0B6-E1F8-89017B5BA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2610104"/>
            <a:ext cx="4892295" cy="40228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AI-based trust scoring system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Map-based discovery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of local services</a:t>
            </a:r>
          </a:p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Voice search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image-based listings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Mobile app with offline mode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Partner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local governments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NGOs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to distribute free goods/services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Open source SDK/API for integrations</a:t>
            </a:r>
          </a:p>
        </p:txBody>
      </p:sp>
      <p:pic>
        <p:nvPicPr>
          <p:cNvPr id="18" name="Picture 17" descr="Computer script on a screen">
            <a:extLst>
              <a:ext uri="{FF2B5EF4-FFF2-40B4-BE49-F238E27FC236}">
                <a16:creationId xmlns:a16="http://schemas.microsoft.com/office/drawing/2014/main" id="{E8CFA286-231A-D9E2-4F5B-2139BECA48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398" b="-1"/>
          <a:stretch>
            <a:fillRect/>
          </a:stretch>
        </p:blipFill>
        <p:spPr>
          <a:xfrm>
            <a:off x="-5664580" y="1299571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407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C591BA89-8175-31E2-47E1-017C7199A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2449"/>
            <a:ext cx="5753102" cy="575310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035C6E-AE08-78B0-E2C5-079079BCF2E5}"/>
              </a:ext>
            </a:extLst>
          </p:cNvPr>
          <p:cNvSpPr txBox="1"/>
          <p:nvPr/>
        </p:nvSpPr>
        <p:spPr>
          <a:xfrm>
            <a:off x="6217919" y="2400304"/>
            <a:ext cx="5974081" cy="3441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F82E0-CAB5-69B1-3558-5EEAF5451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16" y="7568129"/>
            <a:ext cx="67817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79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74C95120-FDE9-51A7-BBA5-22663B2EE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667" y="2398957"/>
            <a:ext cx="9406666" cy="3526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</a:rPr>
              <a:t>Let’s create a platform where sharing builds value — both economic and social.”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B50FC-F0CB-7334-5DCE-0B67575960F3}"/>
              </a:ext>
            </a:extLst>
          </p:cNvPr>
          <p:cNvSpPr txBox="1"/>
          <p:nvPr/>
        </p:nvSpPr>
        <p:spPr>
          <a:xfrm>
            <a:off x="558800" y="723900"/>
            <a:ext cx="1116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Why let your tools rust or skills go unused when someone nearby needs them right now?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D879E-BB8C-1B4C-FF51-BD602A74A447}"/>
              </a:ext>
            </a:extLst>
          </p:cNvPr>
          <p:cNvSpPr txBox="1"/>
          <p:nvPr/>
        </p:nvSpPr>
        <p:spPr>
          <a:xfrm>
            <a:off x="3276600" y="3987800"/>
            <a:ext cx="82169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Together, we’re not just building an app.</a:t>
            </a:r>
            <a:b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We’re building a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community of meaningful exchange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82950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2A785-6290-CE55-EED4-A8DA3ACE880E}"/>
              </a:ext>
            </a:extLst>
          </p:cNvPr>
          <p:cNvSpPr txBox="1"/>
          <p:nvPr/>
        </p:nvSpPr>
        <p:spPr>
          <a:xfrm>
            <a:off x="371094" y="1161288"/>
            <a:ext cx="9877806" cy="1124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RentoShare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Earn or Help Through Sharing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A7B6D-DE36-B45B-0E9E-8779C4DC618B}"/>
              </a:ext>
            </a:extLst>
          </p:cNvPr>
          <p:cNvSpPr txBox="1"/>
          <p:nvPr/>
        </p:nvSpPr>
        <p:spPr>
          <a:xfrm>
            <a:off x="371093" y="2718054"/>
            <a:ext cx="8493507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A unified platform where </a:t>
            </a:r>
            <a:r>
              <a:rPr lang="en-US" sz="1700" b="1" dirty="0">
                <a:solidFill>
                  <a:schemeClr val="bg1"/>
                </a:solidFill>
              </a:rPr>
              <a:t>anyone can rent or give away</a:t>
            </a:r>
            <a:r>
              <a:rPr lang="en-US" sz="1700" dirty="0">
                <a:solidFill>
                  <a:schemeClr val="bg1"/>
                </a:solidFill>
              </a:rPr>
              <a:t> their </a:t>
            </a:r>
            <a:r>
              <a:rPr lang="en-US" sz="1700" b="1" dirty="0">
                <a:solidFill>
                  <a:schemeClr val="bg1"/>
                </a:solidFill>
              </a:rPr>
              <a:t>unused services or products</a:t>
            </a:r>
            <a:r>
              <a:rPr lang="en-US" sz="1700" dirty="0">
                <a:solidFill>
                  <a:schemeClr val="bg1"/>
                </a:solidFill>
              </a:rPr>
              <a:t> like tractors, computers, tools, or even skills — securely and fairly.</a:t>
            </a:r>
          </a:p>
        </p:txBody>
      </p:sp>
    </p:spTree>
    <p:extLst>
      <p:ext uri="{BB962C8B-B14F-4D97-AF65-F5344CB8AC3E}">
        <p14:creationId xmlns:p14="http://schemas.microsoft.com/office/powerpoint/2010/main" val="1543883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D1BCA-C6AB-5C0F-7F4B-4308F2C2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47C74D1-D3F0-D926-5C6C-2DEC11D72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6C5622-55AD-4F71-F0FC-A7003B141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5A21B-1663-9D1A-0E70-4B851C9AAACB}"/>
              </a:ext>
            </a:extLst>
          </p:cNvPr>
          <p:cNvSpPr txBox="1"/>
          <p:nvPr/>
        </p:nvSpPr>
        <p:spPr>
          <a:xfrm>
            <a:off x="15273858" y="1161288"/>
            <a:ext cx="9877806" cy="1124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RentoShare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Earn or Help Through Sharing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B9EEF-1EF8-56BE-6196-3E2ABF574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12A560-4BFF-E4B6-FBF6-6EACC254A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0A5E0-6964-6F29-E6E9-3385120717F9}"/>
              </a:ext>
            </a:extLst>
          </p:cNvPr>
          <p:cNvSpPr txBox="1"/>
          <p:nvPr/>
        </p:nvSpPr>
        <p:spPr>
          <a:xfrm>
            <a:off x="15273857" y="2718054"/>
            <a:ext cx="8493507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A unified platform where </a:t>
            </a:r>
            <a:r>
              <a:rPr lang="en-US" sz="1700" b="1" dirty="0">
                <a:solidFill>
                  <a:schemeClr val="bg1"/>
                </a:solidFill>
              </a:rPr>
              <a:t>anyone can rent or give away</a:t>
            </a:r>
            <a:r>
              <a:rPr lang="en-US" sz="1700" dirty="0">
                <a:solidFill>
                  <a:schemeClr val="bg1"/>
                </a:solidFill>
              </a:rPr>
              <a:t> their </a:t>
            </a:r>
            <a:r>
              <a:rPr lang="en-US" sz="1700" b="1" dirty="0">
                <a:solidFill>
                  <a:schemeClr val="bg1"/>
                </a:solidFill>
              </a:rPr>
              <a:t>unused services or products</a:t>
            </a:r>
            <a:r>
              <a:rPr lang="en-US" sz="1700" dirty="0">
                <a:solidFill>
                  <a:schemeClr val="bg1"/>
                </a:solidFill>
              </a:rPr>
              <a:t> like tractors, computers, tools, or even skills — securely and fairly.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0D11A-A6C9-F211-DB2B-D6D31A24AFC3}"/>
              </a:ext>
            </a:extLst>
          </p:cNvPr>
          <p:cNvSpPr txBox="1"/>
          <p:nvPr/>
        </p:nvSpPr>
        <p:spPr>
          <a:xfrm>
            <a:off x="454476" y="978050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DD08CB8E-485C-C62D-3DDB-4ADA362A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476" y="2228477"/>
            <a:ext cx="6447028" cy="36392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People own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underutilized assets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that just rust away.</a:t>
            </a:r>
          </a:p>
          <a:p>
            <a:pPr marL="2857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Others struggle to access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affordable services/tools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2857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No central trusted platform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exists to securely and flexibly share services or items.</a:t>
            </a:r>
          </a:p>
          <a:p>
            <a:pPr marL="2857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Difficulty finding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credible service vendors or needy users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5" name="Graphic 4" descr="Warning">
            <a:extLst>
              <a:ext uri="{FF2B5EF4-FFF2-40B4-BE49-F238E27FC236}">
                <a16:creationId xmlns:a16="http://schemas.microsoft.com/office/drawing/2014/main" id="{E6A11FCF-C3E6-8D89-C060-72CA9CFC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3430" y="1702601"/>
            <a:ext cx="3620021" cy="36200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B406AF-69DB-C11D-D130-39F07F0515AB}"/>
              </a:ext>
            </a:extLst>
          </p:cNvPr>
          <p:cNvGrpSpPr/>
          <p:nvPr/>
        </p:nvGrpSpPr>
        <p:grpSpPr>
          <a:xfrm>
            <a:off x="4238633" y="-3678965"/>
            <a:ext cx="7730342" cy="2639183"/>
            <a:chOff x="4238633" y="2079808"/>
            <a:chExt cx="7730342" cy="26391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DFA385-C555-EE25-91D4-ADC06786F800}"/>
                </a:ext>
              </a:extLst>
            </p:cNvPr>
            <p:cNvSpPr txBox="1"/>
            <p:nvPr/>
          </p:nvSpPr>
          <p:spPr>
            <a:xfrm>
              <a:off x="4238633" y="2079808"/>
              <a:ext cx="7730342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0" dirty="0">
                  <a:solidFill>
                    <a:schemeClr val="bg1"/>
                  </a:solidFill>
                  <a:latin typeface="MoolBoran" panose="020B0100010101010101" pitchFamily="34" charset="0"/>
                  <a:cs typeface="MoolBoran" panose="020B0100010101010101" pitchFamily="34" charset="0"/>
                </a:rPr>
                <a:t>Project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C9B72B-073A-930F-46CE-8C86C4D97D84}"/>
                </a:ext>
              </a:extLst>
            </p:cNvPr>
            <p:cNvSpPr txBox="1"/>
            <p:nvPr/>
          </p:nvSpPr>
          <p:spPr>
            <a:xfrm>
              <a:off x="6945280" y="3149331"/>
              <a:ext cx="50236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solidFill>
                    <a:srgbClr val="FFFF00"/>
                  </a:solidFill>
                  <a:latin typeface="MoolBoran" panose="020B0100010101010101" pitchFamily="34" charset="0"/>
                  <a:cs typeface="MoolBoran" panose="020B0100010101010101" pitchFamily="34" charset="0"/>
                </a:rPr>
                <a:t>OVERVIEW</a:t>
              </a:r>
              <a:endParaRPr lang="en-ID" sz="9600">
                <a:solidFill>
                  <a:srgbClr val="FFFF00"/>
                </a:solidFill>
                <a:latin typeface="MoolBoran" panose="020B0100010101010101" pitchFamily="34" charset="0"/>
                <a:cs typeface="MoolBoran" panose="020B0100010101010101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41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91BFFE1-C76D-4FA7-9FE8-DE8EB10F72FE}"/>
              </a:ext>
            </a:extLst>
          </p:cNvPr>
          <p:cNvGrpSpPr/>
          <p:nvPr/>
        </p:nvGrpSpPr>
        <p:grpSpPr>
          <a:xfrm>
            <a:off x="4238633" y="2079808"/>
            <a:ext cx="7730342" cy="2639183"/>
            <a:chOff x="4238633" y="2079808"/>
            <a:chExt cx="7730342" cy="26391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E2E395-9240-831C-D120-394A48E776B8}"/>
                </a:ext>
              </a:extLst>
            </p:cNvPr>
            <p:cNvSpPr txBox="1"/>
            <p:nvPr/>
          </p:nvSpPr>
          <p:spPr>
            <a:xfrm>
              <a:off x="4238633" y="2079808"/>
              <a:ext cx="7730342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00" dirty="0">
                  <a:solidFill>
                    <a:schemeClr val="bg1"/>
                  </a:solidFill>
                  <a:latin typeface="MoolBoran" panose="020B0100010101010101" pitchFamily="34" charset="0"/>
                  <a:cs typeface="MoolBoran" panose="020B0100010101010101" pitchFamily="34" charset="0"/>
                </a:rPr>
                <a:t>Project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17B5C5-D57D-37FC-AF9D-640B0E98B5B8}"/>
                </a:ext>
              </a:extLst>
            </p:cNvPr>
            <p:cNvSpPr txBox="1"/>
            <p:nvPr/>
          </p:nvSpPr>
          <p:spPr>
            <a:xfrm>
              <a:off x="6945280" y="3149331"/>
              <a:ext cx="502369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solidFill>
                    <a:srgbClr val="FFFF00"/>
                  </a:solidFill>
                  <a:latin typeface="MoolBoran" panose="020B0100010101010101" pitchFamily="34" charset="0"/>
                  <a:cs typeface="MoolBoran" panose="020B0100010101010101" pitchFamily="34" charset="0"/>
                </a:rPr>
                <a:t>OVERVIEW</a:t>
              </a:r>
              <a:endParaRPr lang="en-ID" sz="9600">
                <a:solidFill>
                  <a:srgbClr val="FFFF00"/>
                </a:solidFill>
                <a:latin typeface="MoolBoran" panose="020B0100010101010101" pitchFamily="34" charset="0"/>
                <a:cs typeface="MoolBoran" panose="020B0100010101010101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DF828-F8F7-66BC-6644-77D0CBB91502}"/>
              </a:ext>
            </a:extLst>
          </p:cNvPr>
          <p:cNvGrpSpPr/>
          <p:nvPr/>
        </p:nvGrpSpPr>
        <p:grpSpPr>
          <a:xfrm>
            <a:off x="-2963014" y="48847"/>
            <a:ext cx="3044952" cy="6858000"/>
            <a:chOff x="9128426" y="0"/>
            <a:chExt cx="3044952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30677E-0BE3-CEE4-65C4-DFF344E17591}"/>
                </a:ext>
              </a:extLst>
            </p:cNvPr>
            <p:cNvSpPr/>
            <p:nvPr/>
          </p:nvSpPr>
          <p:spPr>
            <a:xfrm>
              <a:off x="9128426" y="0"/>
              <a:ext cx="3044952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6E3B575-9902-8251-AD4C-EA8FE9535E8F}"/>
                </a:ext>
              </a:extLst>
            </p:cNvPr>
            <p:cNvGrpSpPr/>
            <p:nvPr/>
          </p:nvGrpSpPr>
          <p:grpSpPr>
            <a:xfrm>
              <a:off x="9179462" y="100361"/>
              <a:ext cx="2942880" cy="4775792"/>
              <a:chOff x="9179462" y="100361"/>
              <a:chExt cx="2942880" cy="477579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44B9B5-39BB-04CE-1F53-FD06CC0DEA0B}"/>
                  </a:ext>
                </a:extLst>
              </p:cNvPr>
              <p:cNvSpPr txBox="1"/>
              <p:nvPr/>
            </p:nvSpPr>
            <p:spPr>
              <a:xfrm>
                <a:off x="9179462" y="100361"/>
                <a:ext cx="2942880" cy="2491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0"/>
                  <a:t>4</a:t>
                </a:r>
                <a:endParaRPr lang="en-ID" sz="15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F7149F-C8FA-88C4-346D-44CA150E0974}"/>
                  </a:ext>
                </a:extLst>
              </p:cNvPr>
              <p:cNvSpPr txBox="1"/>
              <p:nvPr/>
            </p:nvSpPr>
            <p:spPr>
              <a:xfrm>
                <a:off x="9390295" y="2726473"/>
                <a:ext cx="2598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Buy services</a:t>
                </a:r>
                <a:endParaRPr lang="en-ID" sz="2800" b="1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1AD8D5-A416-7EF9-5483-06D6DC1692AA}"/>
                  </a:ext>
                </a:extLst>
              </p:cNvPr>
              <p:cNvSpPr txBox="1"/>
              <p:nvPr/>
            </p:nvSpPr>
            <p:spPr>
              <a:xfrm>
                <a:off x="9390295" y="3860490"/>
                <a:ext cx="25982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You are in need of product or service carry  on use us</a:t>
                </a:r>
                <a:endParaRPr lang="en-ID" sz="2000" dirty="0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F78FE6-EC89-89E6-1DF6-4E54893649A9}"/>
              </a:ext>
            </a:extLst>
          </p:cNvPr>
          <p:cNvGrpSpPr/>
          <p:nvPr/>
        </p:nvGrpSpPr>
        <p:grpSpPr>
          <a:xfrm>
            <a:off x="-3082318" y="-889"/>
            <a:ext cx="3636637" cy="6858000"/>
            <a:chOff x="5911485" y="889"/>
            <a:chExt cx="3636637" cy="6858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ACCD9AE-D571-642A-DFEB-5920795B88D4}"/>
                </a:ext>
              </a:extLst>
            </p:cNvPr>
            <p:cNvGrpSpPr/>
            <p:nvPr/>
          </p:nvGrpSpPr>
          <p:grpSpPr>
            <a:xfrm>
              <a:off x="5911485" y="889"/>
              <a:ext cx="3178765" cy="6858000"/>
              <a:chOff x="5911485" y="889"/>
              <a:chExt cx="3178765" cy="6858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F90B252-5698-7240-35A4-F4D216ED0596}"/>
                  </a:ext>
                </a:extLst>
              </p:cNvPr>
              <p:cNvSpPr/>
              <p:nvPr/>
            </p:nvSpPr>
            <p:spPr>
              <a:xfrm>
                <a:off x="5911485" y="889"/>
                <a:ext cx="3044952" cy="685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BBA9585-1FC6-4B33-580C-3439CD374CE8}"/>
                  </a:ext>
                </a:extLst>
              </p:cNvPr>
              <p:cNvGrpSpPr/>
              <p:nvPr/>
            </p:nvGrpSpPr>
            <p:grpSpPr>
              <a:xfrm>
                <a:off x="6147370" y="100361"/>
                <a:ext cx="2942880" cy="4683459"/>
                <a:chOff x="6147370" y="100361"/>
                <a:chExt cx="2942880" cy="4683459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12B383C-DB61-23C9-03F4-DE34D25DE5E6}"/>
                    </a:ext>
                  </a:extLst>
                </p:cNvPr>
                <p:cNvSpPr txBox="1"/>
                <p:nvPr/>
              </p:nvSpPr>
              <p:spPr>
                <a:xfrm>
                  <a:off x="6147370" y="100361"/>
                  <a:ext cx="2942880" cy="2491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0"/>
                    <a:t>3</a:t>
                  </a:r>
                  <a:endParaRPr lang="en-ID" sz="1500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34D8C3F-5E6B-0DC7-8768-E494ACA3A0B9}"/>
                    </a:ext>
                  </a:extLst>
                </p:cNvPr>
                <p:cNvSpPr txBox="1"/>
                <p:nvPr/>
              </p:nvSpPr>
              <p:spPr>
                <a:xfrm>
                  <a:off x="6358203" y="2726473"/>
                  <a:ext cx="259823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Donate items</a:t>
                  </a:r>
                  <a:endParaRPr lang="en-ID" sz="2800" b="1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A5BDFD0-C023-76A4-FA20-0C1EFB8D7B38}"/>
                    </a:ext>
                  </a:extLst>
                </p:cNvPr>
                <p:cNvSpPr txBox="1"/>
                <p:nvPr/>
              </p:nvSpPr>
              <p:spPr>
                <a:xfrm>
                  <a:off x="6358203" y="3860490"/>
                  <a:ext cx="259823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Add your unused items for someone who really needs it. </a:t>
                  </a:r>
                </a:p>
              </p:txBody>
            </p:sp>
          </p:grpSp>
        </p:grp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2B189789-07AA-FC7D-DC4B-E9A6ABA2C12D}"/>
                </a:ext>
              </a:extLst>
            </p:cNvPr>
            <p:cNvSpPr/>
            <p:nvPr/>
          </p:nvSpPr>
          <p:spPr>
            <a:xfrm rot="5400000">
              <a:off x="8810701" y="1013323"/>
              <a:ext cx="1062915" cy="411926"/>
            </a:xfrm>
            <a:prstGeom prst="triangle">
              <a:avLst/>
            </a:prstGeom>
            <a:solidFill>
              <a:srgbClr val="9DC3E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48D0D2-57A5-E458-C916-B72B919ECDB8}"/>
              </a:ext>
            </a:extLst>
          </p:cNvPr>
          <p:cNvGrpSpPr/>
          <p:nvPr/>
        </p:nvGrpSpPr>
        <p:grpSpPr>
          <a:xfrm>
            <a:off x="-2977524" y="-889"/>
            <a:ext cx="3445358" cy="6858000"/>
            <a:chOff x="3056473" y="-100361"/>
            <a:chExt cx="3445358" cy="68580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79D76B7-6B12-2DA6-36B3-28CD913A02C1}"/>
                </a:ext>
              </a:extLst>
            </p:cNvPr>
            <p:cNvGrpSpPr/>
            <p:nvPr/>
          </p:nvGrpSpPr>
          <p:grpSpPr>
            <a:xfrm>
              <a:off x="3056473" y="-100361"/>
              <a:ext cx="3044952" cy="6858000"/>
              <a:chOff x="3056473" y="-100361"/>
              <a:chExt cx="3044952" cy="6858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2C6478-80C5-6C50-2F1E-75FC2D160554}"/>
                  </a:ext>
                </a:extLst>
              </p:cNvPr>
              <p:cNvSpPr/>
              <p:nvPr/>
            </p:nvSpPr>
            <p:spPr>
              <a:xfrm>
                <a:off x="3056473" y="-100361"/>
                <a:ext cx="3044952" cy="6858000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3AB5086-3E55-DCB2-E733-2097FA76CA61}"/>
                  </a:ext>
                </a:extLst>
              </p:cNvPr>
              <p:cNvGrpSpPr/>
              <p:nvPr/>
            </p:nvGrpSpPr>
            <p:grpSpPr>
              <a:xfrm>
                <a:off x="3134832" y="100361"/>
                <a:ext cx="2942880" cy="4468015"/>
                <a:chOff x="3134832" y="100361"/>
                <a:chExt cx="2942880" cy="4468015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4079EEA-C37A-C95E-AF83-B2356FAF0858}"/>
                    </a:ext>
                  </a:extLst>
                </p:cNvPr>
                <p:cNvSpPr txBox="1"/>
                <p:nvPr/>
              </p:nvSpPr>
              <p:spPr>
                <a:xfrm>
                  <a:off x="3134832" y="100361"/>
                  <a:ext cx="2942880" cy="2491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0"/>
                    <a:t>2</a:t>
                  </a:r>
                  <a:endParaRPr lang="en-ID" sz="1500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72BC78A-9951-6AEF-3417-2B5B95F71762}"/>
                    </a:ext>
                  </a:extLst>
                </p:cNvPr>
                <p:cNvSpPr txBox="1"/>
                <p:nvPr/>
              </p:nvSpPr>
              <p:spPr>
                <a:xfrm>
                  <a:off x="3345665" y="2726473"/>
                  <a:ext cx="259823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Sell your service</a:t>
                  </a:r>
                  <a:endParaRPr lang="en-ID" sz="2800" b="1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0C33037-6D58-FA9A-C090-761F2B1E92C7}"/>
                    </a:ext>
                  </a:extLst>
                </p:cNvPr>
                <p:cNvSpPr txBox="1"/>
                <p:nvPr/>
              </p:nvSpPr>
              <p:spPr>
                <a:xfrm>
                  <a:off x="3345665" y="3860490"/>
                  <a:ext cx="25982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Have a useful skills ? </a:t>
                  </a:r>
                </a:p>
                <a:p>
                  <a:pPr algn="ctr"/>
                  <a:r>
                    <a:rPr lang="en-US" sz="2000" dirty="0"/>
                    <a:t>use it to earn money </a:t>
                  </a:r>
                  <a:endParaRPr lang="en-ID" sz="2000" dirty="0"/>
                </a:p>
              </p:txBody>
            </p:sp>
          </p:grpSp>
        </p:grp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42A13A24-8B38-9B84-A4CA-CD3B38B70A6A}"/>
                </a:ext>
              </a:extLst>
            </p:cNvPr>
            <p:cNvSpPr/>
            <p:nvPr/>
          </p:nvSpPr>
          <p:spPr>
            <a:xfrm rot="5400000">
              <a:off x="5764410" y="1013322"/>
              <a:ext cx="1062915" cy="411926"/>
            </a:xfrm>
            <a:prstGeom prst="triangl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8BEDCE-1A96-8D64-837D-95EC011D6382}"/>
              </a:ext>
            </a:extLst>
          </p:cNvPr>
          <p:cNvGrpSpPr/>
          <p:nvPr/>
        </p:nvGrpSpPr>
        <p:grpSpPr>
          <a:xfrm>
            <a:off x="-2902559" y="-889"/>
            <a:ext cx="3456878" cy="6858000"/>
            <a:chOff x="0" y="0"/>
            <a:chExt cx="3456878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3D4E82D-9A50-F01A-A532-C759C8E2F337}"/>
                </a:ext>
              </a:extLst>
            </p:cNvPr>
            <p:cNvGrpSpPr/>
            <p:nvPr/>
          </p:nvGrpSpPr>
          <p:grpSpPr>
            <a:xfrm>
              <a:off x="0" y="0"/>
              <a:ext cx="3044952" cy="6858000"/>
              <a:chOff x="0" y="0"/>
              <a:chExt cx="3044952" cy="68580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91069CD-A6AE-D2DB-4205-9597D5A9421A}"/>
                  </a:ext>
                </a:extLst>
              </p:cNvPr>
              <p:cNvSpPr/>
              <p:nvPr/>
            </p:nvSpPr>
            <p:spPr>
              <a:xfrm>
                <a:off x="0" y="0"/>
                <a:ext cx="3044952" cy="68580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51D165F-C57E-A1CB-E904-3CF4F7CC7084}"/>
                  </a:ext>
                </a:extLst>
              </p:cNvPr>
              <p:cNvGrpSpPr/>
              <p:nvPr/>
            </p:nvGrpSpPr>
            <p:grpSpPr>
              <a:xfrm>
                <a:off x="12192" y="0"/>
                <a:ext cx="2942880" cy="4683459"/>
                <a:chOff x="12192" y="0"/>
                <a:chExt cx="2942880" cy="4683459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260769A-7BCC-750F-F1EA-8DE8FD750702}"/>
                    </a:ext>
                  </a:extLst>
                </p:cNvPr>
                <p:cNvSpPr txBox="1"/>
                <p:nvPr/>
              </p:nvSpPr>
              <p:spPr>
                <a:xfrm>
                  <a:off x="12192" y="0"/>
                  <a:ext cx="2942880" cy="2491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0"/>
                    <a:t>1</a:t>
                  </a:r>
                  <a:endParaRPr lang="en-ID" sz="1500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C46A128-F108-DAA9-9FB4-79FBC2127362}"/>
                    </a:ext>
                  </a:extLst>
                </p:cNvPr>
                <p:cNvSpPr txBox="1"/>
                <p:nvPr/>
              </p:nvSpPr>
              <p:spPr>
                <a:xfrm>
                  <a:off x="223025" y="2626112"/>
                  <a:ext cx="259823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Rent a product</a:t>
                  </a:r>
                  <a:endParaRPr lang="en-ID" sz="2800" b="1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BD58DF3-BB59-1546-0262-726CAE3BDD18}"/>
                    </a:ext>
                  </a:extLst>
                </p:cNvPr>
                <p:cNvSpPr txBox="1"/>
                <p:nvPr/>
              </p:nvSpPr>
              <p:spPr>
                <a:xfrm>
                  <a:off x="223025" y="3760129"/>
                  <a:ext cx="259823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Rent your products</a:t>
                  </a:r>
                  <a:r>
                    <a:rPr lang="en-US" dirty="0"/>
                    <a:t> to others and earn extra money</a:t>
                  </a:r>
                </a:p>
              </p:txBody>
            </p:sp>
          </p:grpSp>
        </p:grp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7E989135-B42C-56DF-0169-7B9D83349C64}"/>
                </a:ext>
              </a:extLst>
            </p:cNvPr>
            <p:cNvSpPr/>
            <p:nvPr/>
          </p:nvSpPr>
          <p:spPr>
            <a:xfrm rot="5400000">
              <a:off x="2719457" y="1013321"/>
              <a:ext cx="1062915" cy="41192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BA9ABA8-70C8-8077-1A01-39439F8A7944}"/>
              </a:ext>
            </a:extLst>
          </p:cNvPr>
          <p:cNvSpPr txBox="1"/>
          <p:nvPr/>
        </p:nvSpPr>
        <p:spPr>
          <a:xfrm>
            <a:off x="824127" y="8837996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Problems</a:t>
            </a:r>
          </a:p>
        </p:txBody>
      </p:sp>
      <p:sp>
        <p:nvSpPr>
          <p:cNvPr id="68" name="Rectangle 13">
            <a:extLst>
              <a:ext uri="{FF2B5EF4-FFF2-40B4-BE49-F238E27FC236}">
                <a16:creationId xmlns:a16="http://schemas.microsoft.com/office/drawing/2014/main" id="{B3325280-F2A1-3461-E70D-D466BFB0C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27" y="10088423"/>
            <a:ext cx="6447028" cy="36392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People own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underutilized assets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that just rust away.</a:t>
            </a:r>
          </a:p>
          <a:p>
            <a:pPr marL="2857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Others struggle to access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affordable services/tools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2857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No central trusted platform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exists to securely and flexibly share services or items.</a:t>
            </a:r>
          </a:p>
          <a:p>
            <a:pPr marL="2857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Difficulty finding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credible service vendors or needy users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69" name="Graphic 68" descr="Warning">
            <a:extLst>
              <a:ext uri="{FF2B5EF4-FFF2-40B4-BE49-F238E27FC236}">
                <a16:creationId xmlns:a16="http://schemas.microsoft.com/office/drawing/2014/main" id="{581F2FB4-45C3-24E5-BEBF-AEDCF33F1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3081" y="9562547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0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AB10922-2720-DBC6-6ADA-2C9AA22B59F7}"/>
              </a:ext>
            </a:extLst>
          </p:cNvPr>
          <p:cNvGrpSpPr/>
          <p:nvPr/>
        </p:nvGrpSpPr>
        <p:grpSpPr>
          <a:xfrm>
            <a:off x="9147049" y="0"/>
            <a:ext cx="3044952" cy="6858000"/>
            <a:chOff x="9128426" y="0"/>
            <a:chExt cx="304495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1DAA9F-0006-F1A0-4F65-F0EB16B727A5}"/>
                </a:ext>
              </a:extLst>
            </p:cNvPr>
            <p:cNvSpPr/>
            <p:nvPr/>
          </p:nvSpPr>
          <p:spPr>
            <a:xfrm>
              <a:off x="9128426" y="0"/>
              <a:ext cx="3044952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149B264-34E6-4D0D-0221-34DCC2CBE971}"/>
                </a:ext>
              </a:extLst>
            </p:cNvPr>
            <p:cNvGrpSpPr/>
            <p:nvPr/>
          </p:nvGrpSpPr>
          <p:grpSpPr>
            <a:xfrm>
              <a:off x="9179462" y="100361"/>
              <a:ext cx="2942880" cy="4775792"/>
              <a:chOff x="9179462" y="100361"/>
              <a:chExt cx="2942880" cy="477579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D7D665-C660-D4A6-8F0E-396984D93FDE}"/>
                  </a:ext>
                </a:extLst>
              </p:cNvPr>
              <p:cNvSpPr txBox="1"/>
              <p:nvPr/>
            </p:nvSpPr>
            <p:spPr>
              <a:xfrm>
                <a:off x="9179462" y="100361"/>
                <a:ext cx="2942880" cy="2491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0"/>
                  <a:t>4</a:t>
                </a:r>
                <a:endParaRPr lang="en-ID" sz="150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4BEADD-0AE5-09E2-4BB7-28681F4F4D4F}"/>
                  </a:ext>
                </a:extLst>
              </p:cNvPr>
              <p:cNvSpPr txBox="1"/>
              <p:nvPr/>
            </p:nvSpPr>
            <p:spPr>
              <a:xfrm>
                <a:off x="9390295" y="2726473"/>
                <a:ext cx="2598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Buy services</a:t>
                </a:r>
                <a:endParaRPr lang="en-ID" sz="28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7B6C15-D8DC-31B5-D173-B6DB3CF59D93}"/>
                  </a:ext>
                </a:extLst>
              </p:cNvPr>
              <p:cNvSpPr txBox="1"/>
              <p:nvPr/>
            </p:nvSpPr>
            <p:spPr>
              <a:xfrm>
                <a:off x="9390295" y="3860490"/>
                <a:ext cx="25982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You are in need of product or service carry  on use us</a:t>
                </a:r>
                <a:endParaRPr lang="en-ID" sz="20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7E755C-C47A-98BF-D90E-4331C1FF2748}"/>
              </a:ext>
            </a:extLst>
          </p:cNvPr>
          <p:cNvGrpSpPr/>
          <p:nvPr/>
        </p:nvGrpSpPr>
        <p:grpSpPr>
          <a:xfrm>
            <a:off x="6102238" y="-889"/>
            <a:ext cx="3458218" cy="6858000"/>
            <a:chOff x="6089904" y="0"/>
            <a:chExt cx="3458218" cy="68580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C80A9F0-783D-61AD-F51F-1A188D2B87DE}"/>
                </a:ext>
              </a:extLst>
            </p:cNvPr>
            <p:cNvGrpSpPr/>
            <p:nvPr/>
          </p:nvGrpSpPr>
          <p:grpSpPr>
            <a:xfrm>
              <a:off x="6089904" y="0"/>
              <a:ext cx="3044952" cy="6858000"/>
              <a:chOff x="6089904" y="0"/>
              <a:chExt cx="3044952" cy="6858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D577D7-A8F9-8B1E-D72E-962B2E84EBF7}"/>
                  </a:ext>
                </a:extLst>
              </p:cNvPr>
              <p:cNvSpPr/>
              <p:nvPr/>
            </p:nvSpPr>
            <p:spPr>
              <a:xfrm>
                <a:off x="6089904" y="0"/>
                <a:ext cx="3044952" cy="685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8CA2FB9-3EAA-9A58-8EBB-D028358042D7}"/>
                  </a:ext>
                </a:extLst>
              </p:cNvPr>
              <p:cNvGrpSpPr/>
              <p:nvPr/>
            </p:nvGrpSpPr>
            <p:grpSpPr>
              <a:xfrm>
                <a:off x="6147370" y="100361"/>
                <a:ext cx="2942880" cy="4683459"/>
                <a:chOff x="6147370" y="100361"/>
                <a:chExt cx="2942880" cy="4683459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0246F75-2921-8155-80D7-DB1C8D1EFB54}"/>
                    </a:ext>
                  </a:extLst>
                </p:cNvPr>
                <p:cNvSpPr txBox="1"/>
                <p:nvPr/>
              </p:nvSpPr>
              <p:spPr>
                <a:xfrm>
                  <a:off x="6147370" y="100361"/>
                  <a:ext cx="2942880" cy="2491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0"/>
                    <a:t>3</a:t>
                  </a:r>
                  <a:endParaRPr lang="en-ID" sz="150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F40AD5B-25C0-39FB-2045-B71D653C5E04}"/>
                    </a:ext>
                  </a:extLst>
                </p:cNvPr>
                <p:cNvSpPr txBox="1"/>
                <p:nvPr/>
              </p:nvSpPr>
              <p:spPr>
                <a:xfrm>
                  <a:off x="6358203" y="2726473"/>
                  <a:ext cx="259823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Donate items</a:t>
                  </a:r>
                  <a:endParaRPr lang="en-ID" sz="2800" b="1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7AC4363-5627-0C68-22EB-69528809B8EA}"/>
                    </a:ext>
                  </a:extLst>
                </p:cNvPr>
                <p:cNvSpPr txBox="1"/>
                <p:nvPr/>
              </p:nvSpPr>
              <p:spPr>
                <a:xfrm>
                  <a:off x="6358203" y="3860490"/>
                  <a:ext cx="259823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Add your unused items for someone who really needs it. </a:t>
                  </a:r>
                </a:p>
              </p:txBody>
            </p:sp>
          </p:grpSp>
        </p:grp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A6FC35C-68DC-892A-A0B9-5D95724823BC}"/>
                </a:ext>
              </a:extLst>
            </p:cNvPr>
            <p:cNvSpPr/>
            <p:nvPr/>
          </p:nvSpPr>
          <p:spPr>
            <a:xfrm rot="5400000">
              <a:off x="8810701" y="1013323"/>
              <a:ext cx="1062915" cy="411926"/>
            </a:xfrm>
            <a:prstGeom prst="triangle">
              <a:avLst/>
            </a:prstGeom>
            <a:solidFill>
              <a:srgbClr val="9DC3E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C15472-D3AB-B77B-EBEF-31176B399BA6}"/>
              </a:ext>
            </a:extLst>
          </p:cNvPr>
          <p:cNvGrpSpPr/>
          <p:nvPr/>
        </p:nvGrpSpPr>
        <p:grpSpPr>
          <a:xfrm>
            <a:off x="3056469" y="0"/>
            <a:ext cx="3445358" cy="6858000"/>
            <a:chOff x="3056473" y="-100361"/>
            <a:chExt cx="3445358" cy="6858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AD853C3-AE23-7175-C644-B6C3B45E98F0}"/>
                </a:ext>
              </a:extLst>
            </p:cNvPr>
            <p:cNvGrpSpPr/>
            <p:nvPr/>
          </p:nvGrpSpPr>
          <p:grpSpPr>
            <a:xfrm>
              <a:off x="3056473" y="-100361"/>
              <a:ext cx="3044952" cy="6858000"/>
              <a:chOff x="3056473" y="-100361"/>
              <a:chExt cx="3044952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9F5E8B4-B1B6-0D39-73BE-D87D3A30B773}"/>
                  </a:ext>
                </a:extLst>
              </p:cNvPr>
              <p:cNvSpPr/>
              <p:nvPr/>
            </p:nvSpPr>
            <p:spPr>
              <a:xfrm>
                <a:off x="3056473" y="-100361"/>
                <a:ext cx="3044952" cy="6858000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BA92989-8964-2074-CBBE-F16D864AAAAD}"/>
                  </a:ext>
                </a:extLst>
              </p:cNvPr>
              <p:cNvGrpSpPr/>
              <p:nvPr/>
            </p:nvGrpSpPr>
            <p:grpSpPr>
              <a:xfrm>
                <a:off x="3134832" y="100361"/>
                <a:ext cx="2942880" cy="4468015"/>
                <a:chOff x="3134832" y="100361"/>
                <a:chExt cx="2942880" cy="4468015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8F3E56-AFCF-5631-58C2-646F36639589}"/>
                    </a:ext>
                  </a:extLst>
                </p:cNvPr>
                <p:cNvSpPr txBox="1"/>
                <p:nvPr/>
              </p:nvSpPr>
              <p:spPr>
                <a:xfrm>
                  <a:off x="3134832" y="100361"/>
                  <a:ext cx="2942880" cy="2491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0"/>
                    <a:t>2</a:t>
                  </a:r>
                  <a:endParaRPr lang="en-ID" sz="1500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FCAE5B1-D64B-60B5-6D4B-5550BCB101BB}"/>
                    </a:ext>
                  </a:extLst>
                </p:cNvPr>
                <p:cNvSpPr txBox="1"/>
                <p:nvPr/>
              </p:nvSpPr>
              <p:spPr>
                <a:xfrm>
                  <a:off x="3345665" y="2726473"/>
                  <a:ext cx="259823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Sell your service</a:t>
                  </a:r>
                  <a:endParaRPr lang="en-ID" sz="2800" b="1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5BA89A-65B3-16C3-1EFE-98514700AF39}"/>
                    </a:ext>
                  </a:extLst>
                </p:cNvPr>
                <p:cNvSpPr txBox="1"/>
                <p:nvPr/>
              </p:nvSpPr>
              <p:spPr>
                <a:xfrm>
                  <a:off x="3345665" y="3860490"/>
                  <a:ext cx="25982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Have a useful skills ? </a:t>
                  </a:r>
                </a:p>
                <a:p>
                  <a:pPr algn="ctr"/>
                  <a:r>
                    <a:rPr lang="en-US" sz="2000" dirty="0"/>
                    <a:t>use it to earn money </a:t>
                  </a:r>
                  <a:endParaRPr lang="en-ID" sz="2000" dirty="0"/>
                </a:p>
              </p:txBody>
            </p:sp>
          </p:grpSp>
        </p:grp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38F6E22-E932-2CF2-DD43-483EFB460706}"/>
                </a:ext>
              </a:extLst>
            </p:cNvPr>
            <p:cNvSpPr/>
            <p:nvPr/>
          </p:nvSpPr>
          <p:spPr>
            <a:xfrm rot="5400000">
              <a:off x="5764410" y="1013322"/>
              <a:ext cx="1062915" cy="411926"/>
            </a:xfrm>
            <a:prstGeom prst="triangl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3163BC-4812-7DE9-6673-80FB9F9EE4B0}"/>
              </a:ext>
            </a:extLst>
          </p:cNvPr>
          <p:cNvGrpSpPr/>
          <p:nvPr/>
        </p:nvGrpSpPr>
        <p:grpSpPr>
          <a:xfrm>
            <a:off x="0" y="0"/>
            <a:ext cx="3456878" cy="6858000"/>
            <a:chOff x="0" y="0"/>
            <a:chExt cx="3456878" cy="685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A2A20A-B6BD-A36A-2C86-D78958D1AB51}"/>
                </a:ext>
              </a:extLst>
            </p:cNvPr>
            <p:cNvGrpSpPr/>
            <p:nvPr/>
          </p:nvGrpSpPr>
          <p:grpSpPr>
            <a:xfrm>
              <a:off x="0" y="0"/>
              <a:ext cx="3044952" cy="6858000"/>
              <a:chOff x="0" y="0"/>
              <a:chExt cx="3044952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D65457E-A8AB-0C25-4E8A-093128CC9F04}"/>
                  </a:ext>
                </a:extLst>
              </p:cNvPr>
              <p:cNvSpPr/>
              <p:nvPr/>
            </p:nvSpPr>
            <p:spPr>
              <a:xfrm>
                <a:off x="0" y="0"/>
                <a:ext cx="3044952" cy="68580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53B1585-B64D-E874-51B7-8BD0F6FB1A32}"/>
                  </a:ext>
                </a:extLst>
              </p:cNvPr>
              <p:cNvGrpSpPr/>
              <p:nvPr/>
            </p:nvGrpSpPr>
            <p:grpSpPr>
              <a:xfrm>
                <a:off x="12192" y="0"/>
                <a:ext cx="2942880" cy="4683459"/>
                <a:chOff x="12192" y="0"/>
                <a:chExt cx="2942880" cy="4683459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B55E6A-6A86-CD75-F264-EDBA0808DB15}"/>
                    </a:ext>
                  </a:extLst>
                </p:cNvPr>
                <p:cNvSpPr txBox="1"/>
                <p:nvPr/>
              </p:nvSpPr>
              <p:spPr>
                <a:xfrm>
                  <a:off x="12192" y="0"/>
                  <a:ext cx="2942880" cy="2491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0"/>
                    <a:t>1</a:t>
                  </a:r>
                  <a:endParaRPr lang="en-ID" sz="150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CB72F3C-9ADF-EAD8-C012-82CC18FD1C76}"/>
                    </a:ext>
                  </a:extLst>
                </p:cNvPr>
                <p:cNvSpPr txBox="1"/>
                <p:nvPr/>
              </p:nvSpPr>
              <p:spPr>
                <a:xfrm>
                  <a:off x="223025" y="2626112"/>
                  <a:ext cx="259823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Rent a product</a:t>
                  </a:r>
                  <a:endParaRPr lang="en-ID" sz="2800" b="1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E98419-9D7B-3E27-0477-8F6EE07C318A}"/>
                    </a:ext>
                  </a:extLst>
                </p:cNvPr>
                <p:cNvSpPr txBox="1"/>
                <p:nvPr/>
              </p:nvSpPr>
              <p:spPr>
                <a:xfrm>
                  <a:off x="223025" y="3760129"/>
                  <a:ext cx="259823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Rent your products</a:t>
                  </a:r>
                  <a:r>
                    <a:rPr lang="en-US" dirty="0"/>
                    <a:t> to others and earn extra money</a:t>
                  </a:r>
                </a:p>
              </p:txBody>
            </p:sp>
          </p:grpSp>
        </p:grp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9F02038-366D-0B33-4CFC-8E0537ECCA64}"/>
                </a:ext>
              </a:extLst>
            </p:cNvPr>
            <p:cNvSpPr/>
            <p:nvPr/>
          </p:nvSpPr>
          <p:spPr>
            <a:xfrm rot="5400000">
              <a:off x="2719457" y="1013321"/>
              <a:ext cx="1062915" cy="41192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354526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1E7DF-9AE2-32B6-A33E-98061217B86C}"/>
              </a:ext>
            </a:extLst>
          </p:cNvPr>
          <p:cNvSpPr txBox="1"/>
          <p:nvPr/>
        </p:nvSpPr>
        <p:spPr>
          <a:xfrm>
            <a:off x="6527800" y="448721"/>
            <a:ext cx="4713997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Challenges of our project</a:t>
            </a:r>
          </a:p>
        </p:txBody>
      </p:sp>
      <p:pic>
        <p:nvPicPr>
          <p:cNvPr id="9" name="Picture 8" descr="A yellow sign with a person running on it&#10;&#10;AI-generated content may be incorrect.">
            <a:extLst>
              <a:ext uri="{FF2B5EF4-FFF2-40B4-BE49-F238E27FC236}">
                <a16:creationId xmlns:a16="http://schemas.microsoft.com/office/drawing/2014/main" id="{F8526063-5908-BAB7-AB71-D8E4DF5FF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0" y="0"/>
            <a:ext cx="6311901" cy="706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FD46D0-C219-F849-F0BD-2EF2B73C9146}"/>
              </a:ext>
            </a:extLst>
          </p:cNvPr>
          <p:cNvSpPr txBox="1"/>
          <p:nvPr/>
        </p:nvSpPr>
        <p:spPr>
          <a:xfrm>
            <a:off x="6527800" y="1909192"/>
            <a:ext cx="4713997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Scams / Fake listings</a:t>
            </a:r>
          </a:p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Wrong/defective product on delivery</a:t>
            </a:r>
          </a:p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Lack of trust</a:t>
            </a:r>
          </a:p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Seller bias in giveaways</a:t>
            </a:r>
          </a:p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Payment frauds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63EC18-CF08-083A-A5B9-C3302F5F7B8B}"/>
              </a:ext>
            </a:extLst>
          </p:cNvPr>
          <p:cNvGrpSpPr/>
          <p:nvPr/>
        </p:nvGrpSpPr>
        <p:grpSpPr>
          <a:xfrm>
            <a:off x="12640136" y="48847"/>
            <a:ext cx="3044952" cy="6858000"/>
            <a:chOff x="9128426" y="0"/>
            <a:chExt cx="3044952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B53797-6D28-3798-A272-795FA1858AD1}"/>
                </a:ext>
              </a:extLst>
            </p:cNvPr>
            <p:cNvSpPr/>
            <p:nvPr/>
          </p:nvSpPr>
          <p:spPr>
            <a:xfrm>
              <a:off x="9128426" y="0"/>
              <a:ext cx="3044952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7CD1E0-F0B5-0596-2C5F-81F14887ACEC}"/>
                </a:ext>
              </a:extLst>
            </p:cNvPr>
            <p:cNvGrpSpPr/>
            <p:nvPr/>
          </p:nvGrpSpPr>
          <p:grpSpPr>
            <a:xfrm>
              <a:off x="9179462" y="100361"/>
              <a:ext cx="2942880" cy="4775792"/>
              <a:chOff x="9179462" y="100361"/>
              <a:chExt cx="2942880" cy="477579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47A8BD-1CDD-26CC-4025-FA28B2E2712F}"/>
                  </a:ext>
                </a:extLst>
              </p:cNvPr>
              <p:cNvSpPr txBox="1"/>
              <p:nvPr/>
            </p:nvSpPr>
            <p:spPr>
              <a:xfrm>
                <a:off x="9179462" y="100361"/>
                <a:ext cx="2942880" cy="2491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0"/>
                  <a:t>4</a:t>
                </a:r>
                <a:endParaRPr lang="en-ID" sz="150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7CDE2F-B997-A505-3FD1-6A9D664E05FB}"/>
                  </a:ext>
                </a:extLst>
              </p:cNvPr>
              <p:cNvSpPr txBox="1"/>
              <p:nvPr/>
            </p:nvSpPr>
            <p:spPr>
              <a:xfrm>
                <a:off x="9390295" y="2726473"/>
                <a:ext cx="2598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Buy services</a:t>
                </a:r>
                <a:endParaRPr lang="en-ID" sz="2800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F98793-D55A-3D52-E181-2D57DB5DAAFB}"/>
                  </a:ext>
                </a:extLst>
              </p:cNvPr>
              <p:cNvSpPr txBox="1"/>
              <p:nvPr/>
            </p:nvSpPr>
            <p:spPr>
              <a:xfrm>
                <a:off x="9390295" y="3860490"/>
                <a:ext cx="25982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You are in need of product or service carry  on use us</a:t>
                </a:r>
                <a:endParaRPr lang="en-ID" sz="2000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575286-701C-977E-B713-F907F7EC2333}"/>
              </a:ext>
            </a:extLst>
          </p:cNvPr>
          <p:cNvGrpSpPr/>
          <p:nvPr/>
        </p:nvGrpSpPr>
        <p:grpSpPr>
          <a:xfrm>
            <a:off x="12520832" y="-889"/>
            <a:ext cx="3636637" cy="6858000"/>
            <a:chOff x="5911485" y="889"/>
            <a:chExt cx="3636637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3FB78E6-1DC3-C83D-E4DD-88C8DFD9C446}"/>
                </a:ext>
              </a:extLst>
            </p:cNvPr>
            <p:cNvGrpSpPr/>
            <p:nvPr/>
          </p:nvGrpSpPr>
          <p:grpSpPr>
            <a:xfrm>
              <a:off x="5911485" y="889"/>
              <a:ext cx="3178765" cy="6858000"/>
              <a:chOff x="5911485" y="889"/>
              <a:chExt cx="3178765" cy="68580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885A887-06B0-EB02-9988-7A8755AFD68E}"/>
                  </a:ext>
                </a:extLst>
              </p:cNvPr>
              <p:cNvSpPr/>
              <p:nvPr/>
            </p:nvSpPr>
            <p:spPr>
              <a:xfrm>
                <a:off x="5911485" y="889"/>
                <a:ext cx="3044952" cy="685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2A76C4A-3A1D-CFD5-8702-840F611845B0}"/>
                  </a:ext>
                </a:extLst>
              </p:cNvPr>
              <p:cNvGrpSpPr/>
              <p:nvPr/>
            </p:nvGrpSpPr>
            <p:grpSpPr>
              <a:xfrm>
                <a:off x="6147370" y="100361"/>
                <a:ext cx="2942880" cy="4683459"/>
                <a:chOff x="6147370" y="100361"/>
                <a:chExt cx="2942880" cy="4683459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59E4BA8-0E62-FED7-A47D-E6D663A03329}"/>
                    </a:ext>
                  </a:extLst>
                </p:cNvPr>
                <p:cNvSpPr txBox="1"/>
                <p:nvPr/>
              </p:nvSpPr>
              <p:spPr>
                <a:xfrm>
                  <a:off x="6147370" y="100361"/>
                  <a:ext cx="2942880" cy="2491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0"/>
                    <a:t>3</a:t>
                  </a:r>
                  <a:endParaRPr lang="en-ID" sz="1500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8B183E4-11E0-0DEC-0C7A-41A1C4245869}"/>
                    </a:ext>
                  </a:extLst>
                </p:cNvPr>
                <p:cNvSpPr txBox="1"/>
                <p:nvPr/>
              </p:nvSpPr>
              <p:spPr>
                <a:xfrm>
                  <a:off x="6358203" y="2726473"/>
                  <a:ext cx="259823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Donate items</a:t>
                  </a:r>
                  <a:endParaRPr lang="en-ID" sz="2800" b="1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2C3045-58D1-1EE9-0D93-73ABF6BD4519}"/>
                    </a:ext>
                  </a:extLst>
                </p:cNvPr>
                <p:cNvSpPr txBox="1"/>
                <p:nvPr/>
              </p:nvSpPr>
              <p:spPr>
                <a:xfrm>
                  <a:off x="6358203" y="3860490"/>
                  <a:ext cx="259823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Add your unused items for someone who really needs it. </a:t>
                  </a:r>
                </a:p>
              </p:txBody>
            </p:sp>
          </p:grpSp>
        </p:grp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6D4EB9C-F96F-A4E3-249A-6D7C0DE5C037}"/>
                </a:ext>
              </a:extLst>
            </p:cNvPr>
            <p:cNvSpPr/>
            <p:nvPr/>
          </p:nvSpPr>
          <p:spPr>
            <a:xfrm rot="5400000">
              <a:off x="8810701" y="1013323"/>
              <a:ext cx="1062915" cy="411926"/>
            </a:xfrm>
            <a:prstGeom prst="triangle">
              <a:avLst/>
            </a:prstGeom>
            <a:solidFill>
              <a:srgbClr val="9DC3E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44C7B0-A5F6-7C55-9C05-F8162BFEA4D0}"/>
              </a:ext>
            </a:extLst>
          </p:cNvPr>
          <p:cNvGrpSpPr/>
          <p:nvPr/>
        </p:nvGrpSpPr>
        <p:grpSpPr>
          <a:xfrm>
            <a:off x="12625626" y="-889"/>
            <a:ext cx="3445358" cy="6858000"/>
            <a:chOff x="3056473" y="-100361"/>
            <a:chExt cx="3445358" cy="685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B4CC470-D630-3476-5B4D-EB73B27A7A26}"/>
                </a:ext>
              </a:extLst>
            </p:cNvPr>
            <p:cNvGrpSpPr/>
            <p:nvPr/>
          </p:nvGrpSpPr>
          <p:grpSpPr>
            <a:xfrm>
              <a:off x="3056473" y="-100361"/>
              <a:ext cx="3044952" cy="6858000"/>
              <a:chOff x="3056473" y="-100361"/>
              <a:chExt cx="3044952" cy="6858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CD84D76-AF04-0C46-0628-302C4B021F74}"/>
                  </a:ext>
                </a:extLst>
              </p:cNvPr>
              <p:cNvSpPr/>
              <p:nvPr/>
            </p:nvSpPr>
            <p:spPr>
              <a:xfrm>
                <a:off x="3056473" y="-100361"/>
                <a:ext cx="3044952" cy="6858000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9BF0DF2-3D79-AFBE-091E-57A00CB87729}"/>
                  </a:ext>
                </a:extLst>
              </p:cNvPr>
              <p:cNvGrpSpPr/>
              <p:nvPr/>
            </p:nvGrpSpPr>
            <p:grpSpPr>
              <a:xfrm>
                <a:off x="3134832" y="100361"/>
                <a:ext cx="2942880" cy="4468015"/>
                <a:chOff x="3134832" y="100361"/>
                <a:chExt cx="2942880" cy="4468015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5D98860-91BC-AE71-5013-911F302F7B81}"/>
                    </a:ext>
                  </a:extLst>
                </p:cNvPr>
                <p:cNvSpPr txBox="1"/>
                <p:nvPr/>
              </p:nvSpPr>
              <p:spPr>
                <a:xfrm>
                  <a:off x="3134832" y="100361"/>
                  <a:ext cx="2942880" cy="2491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0"/>
                    <a:t>2</a:t>
                  </a:r>
                  <a:endParaRPr lang="en-ID" sz="1500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59C6037-AB85-ACC6-ECF4-9B86E8DF1CB2}"/>
                    </a:ext>
                  </a:extLst>
                </p:cNvPr>
                <p:cNvSpPr txBox="1"/>
                <p:nvPr/>
              </p:nvSpPr>
              <p:spPr>
                <a:xfrm>
                  <a:off x="3345665" y="2726473"/>
                  <a:ext cx="259823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Sell your service</a:t>
                  </a:r>
                  <a:endParaRPr lang="en-ID" sz="2800" b="1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B23013E-03FE-D7BF-CF0B-E2F00A90EBF9}"/>
                    </a:ext>
                  </a:extLst>
                </p:cNvPr>
                <p:cNvSpPr txBox="1"/>
                <p:nvPr/>
              </p:nvSpPr>
              <p:spPr>
                <a:xfrm>
                  <a:off x="3345665" y="3860490"/>
                  <a:ext cx="25982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Have a useful skills ? </a:t>
                  </a:r>
                </a:p>
                <a:p>
                  <a:pPr algn="ctr"/>
                  <a:r>
                    <a:rPr lang="en-US" sz="2000" dirty="0"/>
                    <a:t>use it to earn money </a:t>
                  </a:r>
                  <a:endParaRPr lang="en-ID" sz="2000" dirty="0"/>
                </a:p>
              </p:txBody>
            </p:sp>
          </p:grpSp>
        </p:grp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9F751E7-88DA-24A3-DD35-7EA6CE307E22}"/>
                </a:ext>
              </a:extLst>
            </p:cNvPr>
            <p:cNvSpPr/>
            <p:nvPr/>
          </p:nvSpPr>
          <p:spPr>
            <a:xfrm rot="5400000">
              <a:off x="5764410" y="1013322"/>
              <a:ext cx="1062915" cy="411926"/>
            </a:xfrm>
            <a:prstGeom prst="triangl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1C907F-7B7B-08CA-7174-0F95B76449D0}"/>
              </a:ext>
            </a:extLst>
          </p:cNvPr>
          <p:cNvGrpSpPr/>
          <p:nvPr/>
        </p:nvGrpSpPr>
        <p:grpSpPr>
          <a:xfrm>
            <a:off x="12700591" y="-889"/>
            <a:ext cx="3456878" cy="6858000"/>
            <a:chOff x="0" y="0"/>
            <a:chExt cx="3456878" cy="6858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C9CFD2-DB8E-33FA-C299-5718413A8E29}"/>
                </a:ext>
              </a:extLst>
            </p:cNvPr>
            <p:cNvGrpSpPr/>
            <p:nvPr/>
          </p:nvGrpSpPr>
          <p:grpSpPr>
            <a:xfrm>
              <a:off x="0" y="0"/>
              <a:ext cx="3044952" cy="6858000"/>
              <a:chOff x="0" y="0"/>
              <a:chExt cx="3044952" cy="6858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8D23E71-E223-A73F-A889-9294342C3B6A}"/>
                  </a:ext>
                </a:extLst>
              </p:cNvPr>
              <p:cNvSpPr/>
              <p:nvPr/>
            </p:nvSpPr>
            <p:spPr>
              <a:xfrm>
                <a:off x="0" y="0"/>
                <a:ext cx="3044952" cy="68580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4EE3B77-4121-58A5-61D9-78FFA68B7800}"/>
                  </a:ext>
                </a:extLst>
              </p:cNvPr>
              <p:cNvGrpSpPr/>
              <p:nvPr/>
            </p:nvGrpSpPr>
            <p:grpSpPr>
              <a:xfrm>
                <a:off x="12192" y="0"/>
                <a:ext cx="2942880" cy="4683459"/>
                <a:chOff x="12192" y="0"/>
                <a:chExt cx="2942880" cy="4683459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2D0E10E-0418-8BFE-EAB7-285ABC5FBC42}"/>
                    </a:ext>
                  </a:extLst>
                </p:cNvPr>
                <p:cNvSpPr txBox="1"/>
                <p:nvPr/>
              </p:nvSpPr>
              <p:spPr>
                <a:xfrm>
                  <a:off x="12192" y="0"/>
                  <a:ext cx="2942880" cy="2491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0"/>
                    <a:t>1</a:t>
                  </a:r>
                  <a:endParaRPr lang="en-ID" sz="15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055C59B-C306-0F99-7548-F2C2E333D90C}"/>
                    </a:ext>
                  </a:extLst>
                </p:cNvPr>
                <p:cNvSpPr txBox="1"/>
                <p:nvPr/>
              </p:nvSpPr>
              <p:spPr>
                <a:xfrm>
                  <a:off x="223025" y="2626112"/>
                  <a:ext cx="259823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Rent a product</a:t>
                  </a:r>
                  <a:endParaRPr lang="en-ID" sz="2800" b="1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A40FCF1-0A3F-A377-BA3A-07495938351D}"/>
                    </a:ext>
                  </a:extLst>
                </p:cNvPr>
                <p:cNvSpPr txBox="1"/>
                <p:nvPr/>
              </p:nvSpPr>
              <p:spPr>
                <a:xfrm>
                  <a:off x="223025" y="3760129"/>
                  <a:ext cx="259823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Rent your products</a:t>
                  </a:r>
                  <a:r>
                    <a:rPr lang="en-US" dirty="0"/>
                    <a:t> to others and earn extra money</a:t>
                  </a:r>
                </a:p>
              </p:txBody>
            </p:sp>
          </p:grpSp>
        </p:grp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47B893C-535B-32B3-1DEC-4CDFFBA25075}"/>
                </a:ext>
              </a:extLst>
            </p:cNvPr>
            <p:cNvSpPr/>
            <p:nvPr/>
          </p:nvSpPr>
          <p:spPr>
            <a:xfrm rot="5400000">
              <a:off x="2719457" y="1013321"/>
              <a:ext cx="1062915" cy="41192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12C6A3C-4570-8AB0-F5D4-03208296769C}"/>
              </a:ext>
            </a:extLst>
          </p:cNvPr>
          <p:cNvSpPr txBox="1"/>
          <p:nvPr/>
        </p:nvSpPr>
        <p:spPr>
          <a:xfrm>
            <a:off x="-10906589" y="-2228110"/>
            <a:ext cx="805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we solve the scamming ?</a:t>
            </a:r>
            <a:endParaRPr lang="en-ID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64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F6319-0F14-8F06-0797-FDC6422B344A}"/>
              </a:ext>
            </a:extLst>
          </p:cNvPr>
          <p:cNvSpPr txBox="1"/>
          <p:nvPr/>
        </p:nvSpPr>
        <p:spPr>
          <a:xfrm>
            <a:off x="2070100" y="3044279"/>
            <a:ext cx="805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we solve the scamming ?</a:t>
            </a:r>
            <a:endParaRPr lang="en-ID" sz="4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310B6-8B9E-7F47-37D2-110D243B1246}"/>
              </a:ext>
            </a:extLst>
          </p:cNvPr>
          <p:cNvSpPr txBox="1"/>
          <p:nvPr/>
        </p:nvSpPr>
        <p:spPr>
          <a:xfrm>
            <a:off x="12403301" y="8464309"/>
            <a:ext cx="4713997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Challenges of our project</a:t>
            </a:r>
          </a:p>
        </p:txBody>
      </p:sp>
      <p:pic>
        <p:nvPicPr>
          <p:cNvPr id="4" name="Picture 3" descr="A yellow sign with a person running on it&#10;&#10;AI-generated content may be incorrect.">
            <a:extLst>
              <a:ext uri="{FF2B5EF4-FFF2-40B4-BE49-F238E27FC236}">
                <a16:creationId xmlns:a16="http://schemas.microsoft.com/office/drawing/2014/main" id="{A34F06DE-EA9B-9A93-E706-4A49245E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01" y="8015588"/>
            <a:ext cx="6311901" cy="706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54220-A24D-6773-F353-041852C6AB7B}"/>
              </a:ext>
            </a:extLst>
          </p:cNvPr>
          <p:cNvSpPr txBox="1"/>
          <p:nvPr/>
        </p:nvSpPr>
        <p:spPr>
          <a:xfrm>
            <a:off x="12403301" y="9924780"/>
            <a:ext cx="4713997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Scams / Fake listings</a:t>
            </a:r>
          </a:p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Wrong/defective product on delivery</a:t>
            </a:r>
          </a:p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Lack of trust</a:t>
            </a:r>
          </a:p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Seller bias in giveaways</a:t>
            </a:r>
          </a:p>
          <a:p>
            <a:pPr marL="285750" indent="-228600" font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Payment frauds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FF6937-139D-02F8-1E2F-476A421D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15" r="6914" b="-2"/>
          <a:stretch>
            <a:fillRect/>
          </a:stretch>
        </p:blipFill>
        <p:spPr>
          <a:xfrm>
            <a:off x="-7579653" y="10"/>
            <a:ext cx="5666547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382767-A7DE-32D9-EC81-6B7AFECB8181}"/>
              </a:ext>
            </a:extLst>
          </p:cNvPr>
          <p:cNvSpPr txBox="1"/>
          <p:nvPr/>
        </p:nvSpPr>
        <p:spPr>
          <a:xfrm>
            <a:off x="13304457" y="2875334"/>
            <a:ext cx="5651499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200" dirty="0">
                <a:solidFill>
                  <a:schemeClr val="bg1"/>
                </a:solidFill>
              </a:rPr>
              <a:t>IDK !</a:t>
            </a:r>
          </a:p>
        </p:txBody>
      </p:sp>
    </p:spTree>
    <p:extLst>
      <p:ext uri="{BB962C8B-B14F-4D97-AF65-F5344CB8AC3E}">
        <p14:creationId xmlns:p14="http://schemas.microsoft.com/office/powerpoint/2010/main" val="2540142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88B63-95A7-6A59-15A1-EE3CFE9CE498}"/>
              </a:ext>
            </a:extLst>
          </p:cNvPr>
          <p:cNvSpPr txBox="1"/>
          <p:nvPr/>
        </p:nvSpPr>
        <p:spPr>
          <a:xfrm>
            <a:off x="444500" y="1909192"/>
            <a:ext cx="5651499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200">
                <a:solidFill>
                  <a:schemeClr val="bg1"/>
                </a:solidFill>
              </a:rPr>
              <a:t>IDK !</a:t>
            </a:r>
            <a:endParaRPr lang="en-US" sz="182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DF9FB2-6214-6817-2A62-49ACE0EDC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15" r="6914" b="-2"/>
          <a:stretch>
            <a:fillRect/>
          </a:stretch>
        </p:blipFill>
        <p:spPr>
          <a:xfrm>
            <a:off x="3706053" y="37947"/>
            <a:ext cx="1348547" cy="1632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523CDA-A670-5F44-016F-1AF97D4E8812}"/>
              </a:ext>
            </a:extLst>
          </p:cNvPr>
          <p:cNvSpPr txBox="1"/>
          <p:nvPr/>
        </p:nvSpPr>
        <p:spPr>
          <a:xfrm>
            <a:off x="444500" y="297200"/>
            <a:ext cx="522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GOD Knows ! </a:t>
            </a:r>
          </a:p>
          <a:p>
            <a:endParaRPr lang="en-ID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07E9C820-2B9F-5F30-3F29-6488B579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" b="7678"/>
          <a:stretch>
            <a:fillRect/>
          </a:stretch>
        </p:blipFill>
        <p:spPr>
          <a:xfrm>
            <a:off x="2699658" y="-9373815"/>
            <a:ext cx="7528157" cy="6305964"/>
          </a:xfrm>
          <a:prstGeom prst="rect">
            <a:avLst/>
          </a:prstGeom>
        </p:spPr>
      </p:pic>
      <p:pic>
        <p:nvPicPr>
          <p:cNvPr id="10" name="Picture 9" descr="A person holding a phone to his ear&#10;&#10;AI-generated content may be incorrect.">
            <a:extLst>
              <a:ext uri="{FF2B5EF4-FFF2-40B4-BE49-F238E27FC236}">
                <a16:creationId xmlns:a16="http://schemas.microsoft.com/office/drawing/2014/main" id="{051003A8-F672-B074-9CB9-74A1AAD6A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3" y="1909192"/>
            <a:ext cx="6493837" cy="3647710"/>
          </a:xfrm>
          <a:prstGeom prst="rect">
            <a:avLst/>
          </a:prstGeom>
        </p:spPr>
      </p:pic>
      <p:pic>
        <p:nvPicPr>
          <p:cNvPr id="11" name="Picture 10" descr="Amitabh Bacchan Meme Template | Amitabh Memes | Meme Templates Free ...">
            <a:extLst>
              <a:ext uri="{FF2B5EF4-FFF2-40B4-BE49-F238E27FC236}">
                <a16:creationId xmlns:a16="http://schemas.microsoft.com/office/drawing/2014/main" id="{BB98D1CA-20DC-1868-6E4D-23DECBE05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00" y="-38608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116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6FE4FACB83DB47B2D196704558BB55" ma:contentTypeVersion="16" ma:contentTypeDescription="Create a new document." ma:contentTypeScope="" ma:versionID="73ac6c9784add1ddb7cd440752777bcb">
  <xsd:schema xmlns:xsd="http://www.w3.org/2001/XMLSchema" xmlns:xs="http://www.w3.org/2001/XMLSchema" xmlns:p="http://schemas.microsoft.com/office/2006/metadata/properties" xmlns:ns3="a92b09b2-48c4-48d2-8535-c95b36d49d4a" xmlns:ns4="cc23ffed-0ea1-4d07-881b-3f0e69bf0d6d" targetNamespace="http://schemas.microsoft.com/office/2006/metadata/properties" ma:root="true" ma:fieldsID="76da7d4554e8317394c470a43cb4a635" ns3:_="" ns4:_="">
    <xsd:import namespace="a92b09b2-48c4-48d2-8535-c95b36d49d4a"/>
    <xsd:import namespace="cc23ffed-0ea1-4d07-881b-3f0e69bf0d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LengthInSeconds" minOccurs="0"/>
                <xsd:element ref="ns3:MediaServiceLocation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b09b2-48c4-48d2-8535-c95b36d49d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3ffed-0ea1-4d07-881b-3f0e69bf0d6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92b09b2-48c4-48d2-8535-c95b36d49d4a" xsi:nil="true"/>
  </documentManagement>
</p:properties>
</file>

<file path=customXml/itemProps1.xml><?xml version="1.0" encoding="utf-8"?>
<ds:datastoreItem xmlns:ds="http://schemas.openxmlformats.org/officeDocument/2006/customXml" ds:itemID="{5B236664-334E-4064-861E-F3074CD41D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b09b2-48c4-48d2-8535-c95b36d49d4a"/>
    <ds:schemaRef ds:uri="cc23ffed-0ea1-4d07-881b-3f0e69bf0d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5303CC-7FD3-4201-A07F-F7ED75FAAD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3E9A9-5443-4DC5-A882-04B11AA17925}">
  <ds:schemaRefs>
    <ds:schemaRef ds:uri="http://purl.org/dc/dcmitype/"/>
    <ds:schemaRef ds:uri="cc23ffed-0ea1-4d07-881b-3f0e69bf0d6d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92b09b2-48c4-48d2-8535-c95b36d49d4a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725</Words>
  <Application>Microsoft Office PowerPoint</Application>
  <PresentationFormat>Widescreen</PresentationFormat>
  <Paragraphs>122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MoolBoran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Utsav Pokharel</dc:creator>
  <cp:lastModifiedBy>Utsav Pokharel</cp:lastModifiedBy>
  <cp:revision>2</cp:revision>
  <dcterms:created xsi:type="dcterms:W3CDTF">2025-08-06T12:53:29Z</dcterms:created>
  <dcterms:modified xsi:type="dcterms:W3CDTF">2025-08-06T16:04:28Z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0x010100A96FE4FACB83DB47B2D196704558BB55</vt:lpwstr>
  </property>
</Properties>
</file>